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0067b91b7e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b25ee180bd4628"/>
  </p:sldMasterIdLst>
  <p:sldIdLst>
    <p:sldId xmlns:r="http://schemas.openxmlformats.org/officeDocument/2006/relationships" id="256" r:id="R4fd6046926cb4fe2"/>
    <p:sldId xmlns:r="http://schemas.openxmlformats.org/officeDocument/2006/relationships" id="257" r:id="Re7da6c234e624a5f"/>
    <p:sldId xmlns:r="http://schemas.openxmlformats.org/officeDocument/2006/relationships" id="258" r:id="R3d277c236ad64ed7"/>
    <p:sldId xmlns:r="http://schemas.openxmlformats.org/officeDocument/2006/relationships" id="259" r:id="R55acde78936a4eb6"/>
    <p:sldId xmlns:r="http://schemas.openxmlformats.org/officeDocument/2006/relationships" id="260" r:id="R71055507395d4061"/>
    <p:sldId xmlns:r="http://schemas.openxmlformats.org/officeDocument/2006/relationships" id="261" r:id="Rfff9fc2202d04be7"/>
    <p:sldId xmlns:r="http://schemas.openxmlformats.org/officeDocument/2006/relationships" id="262" r:id="R9896739d3a1b49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25ee180bd4628" /><Relationship Type="http://schemas.openxmlformats.org/officeDocument/2006/relationships/slide" Target="/ppt/slides/slide1.xml" Id="R4fd6046926cb4fe2" /><Relationship Type="http://schemas.openxmlformats.org/officeDocument/2006/relationships/slide" Target="/ppt/slides/slide2.xml" Id="Re7da6c234e624a5f" /><Relationship Type="http://schemas.openxmlformats.org/officeDocument/2006/relationships/slide" Target="/ppt/slides/slide3.xml" Id="R3d277c236ad64ed7" /><Relationship Type="http://schemas.openxmlformats.org/officeDocument/2006/relationships/slide" Target="/ppt/slides/slide4.xml" Id="R55acde78936a4eb6" /><Relationship Type="http://schemas.openxmlformats.org/officeDocument/2006/relationships/slide" Target="/ppt/slides/slide5.xml" Id="R71055507395d4061" /><Relationship Type="http://schemas.openxmlformats.org/officeDocument/2006/relationships/slide" Target="/ppt/slides/slide6.xml" Id="Rfff9fc2202d04be7" /><Relationship Type="http://schemas.openxmlformats.org/officeDocument/2006/relationships/slide" Target="/ppt/slides/slide7.xml" Id="R9896739d3a1b49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40ecb3fa544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9867c9f4e426e" /><Relationship Type="http://schemas.openxmlformats.org/officeDocument/2006/relationships/theme" Target="/ppt/slideMasters/theme/theme1.xml" Id="R0a110ef38a8c4c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29867c9f4e42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3db85c2b64a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7e781652d46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f21453cb54f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fdee8bc804b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057c68dc546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5a7285ec24f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b45bf12d448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