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69bc60aba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85e630e644c54"/>
  </p:sldMasterIdLst>
  <p:sldIdLst>
    <p:sldId xmlns:r="http://schemas.openxmlformats.org/officeDocument/2006/relationships" id="256" r:id="Rd2cd65fec728487a"/>
    <p:sldId xmlns:r="http://schemas.openxmlformats.org/officeDocument/2006/relationships" id="257" r:id="Rde848f32e30e4d17"/>
    <p:sldId xmlns:r="http://schemas.openxmlformats.org/officeDocument/2006/relationships" id="258" r:id="R8b19411318c94575"/>
    <p:sldId xmlns:r="http://schemas.openxmlformats.org/officeDocument/2006/relationships" id="259" r:id="R5e83e4fd77a44465"/>
    <p:sldId xmlns:r="http://schemas.openxmlformats.org/officeDocument/2006/relationships" id="260" r:id="Rac05e498ad2f4e06"/>
    <p:sldId xmlns:r="http://schemas.openxmlformats.org/officeDocument/2006/relationships" id="261" r:id="R416a5a2abe724771"/>
    <p:sldId xmlns:r="http://schemas.openxmlformats.org/officeDocument/2006/relationships" id="262" r:id="R2cae647b7545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85e630e644c54" /><Relationship Type="http://schemas.openxmlformats.org/officeDocument/2006/relationships/slide" Target="/ppt/slides/slide1.xml" Id="Rd2cd65fec728487a" /><Relationship Type="http://schemas.openxmlformats.org/officeDocument/2006/relationships/slide" Target="/ppt/slides/slide2.xml" Id="Rde848f32e30e4d17" /><Relationship Type="http://schemas.openxmlformats.org/officeDocument/2006/relationships/slide" Target="/ppt/slides/slide3.xml" Id="R8b19411318c94575" /><Relationship Type="http://schemas.openxmlformats.org/officeDocument/2006/relationships/slide" Target="/ppt/slides/slide4.xml" Id="R5e83e4fd77a44465" /><Relationship Type="http://schemas.openxmlformats.org/officeDocument/2006/relationships/slide" Target="/ppt/slides/slide5.xml" Id="Rac05e498ad2f4e06" /><Relationship Type="http://schemas.openxmlformats.org/officeDocument/2006/relationships/slide" Target="/ppt/slides/slide6.xml" Id="R416a5a2abe724771" /><Relationship Type="http://schemas.openxmlformats.org/officeDocument/2006/relationships/slide" Target="/ppt/slides/slide7.xml" Id="R2cae647b7545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44df9325e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685ff66a48ef" /><Relationship Type="http://schemas.openxmlformats.org/officeDocument/2006/relationships/theme" Target="/ppt/slideMasters/theme/theme1.xml" Id="Rd9b3675205e1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3685ff66a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f5d36abb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a3bc5445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04c838ae1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b0ad82dea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3e836622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5690d30f6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7b7e58eb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195 819 000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3 873 656 000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4 222 039 000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