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16702df0c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b71a3ea724007"/>
  </p:sldMasterIdLst>
  <p:sldIdLst>
    <p:sldId xmlns:r="http://schemas.openxmlformats.org/officeDocument/2006/relationships" id="256" r:id="R3f039bf35b3c48c9"/>
    <p:sldId xmlns:r="http://schemas.openxmlformats.org/officeDocument/2006/relationships" id="257" r:id="R4fecb8c7f1ef4d77"/>
    <p:sldId xmlns:r="http://schemas.openxmlformats.org/officeDocument/2006/relationships" id="258" r:id="R10d51f11a9d94b27"/>
    <p:sldId xmlns:r="http://schemas.openxmlformats.org/officeDocument/2006/relationships" id="259" r:id="R10b54337125b4dbf"/>
    <p:sldId xmlns:r="http://schemas.openxmlformats.org/officeDocument/2006/relationships" id="260" r:id="Re5ff571711e84bfe"/>
    <p:sldId xmlns:r="http://schemas.openxmlformats.org/officeDocument/2006/relationships" id="261" r:id="R997be13138834076"/>
    <p:sldId xmlns:r="http://schemas.openxmlformats.org/officeDocument/2006/relationships" id="262" r:id="Rdc17ab61cec1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b71a3ea724007" /><Relationship Type="http://schemas.openxmlformats.org/officeDocument/2006/relationships/slide" Target="/ppt/slides/slide1.xml" Id="R3f039bf35b3c48c9" /><Relationship Type="http://schemas.openxmlformats.org/officeDocument/2006/relationships/slide" Target="/ppt/slides/slide2.xml" Id="R4fecb8c7f1ef4d77" /><Relationship Type="http://schemas.openxmlformats.org/officeDocument/2006/relationships/slide" Target="/ppt/slides/slide3.xml" Id="R10d51f11a9d94b27" /><Relationship Type="http://schemas.openxmlformats.org/officeDocument/2006/relationships/slide" Target="/ppt/slides/slide4.xml" Id="R10b54337125b4dbf" /><Relationship Type="http://schemas.openxmlformats.org/officeDocument/2006/relationships/slide" Target="/ppt/slides/slide5.xml" Id="Re5ff571711e84bfe" /><Relationship Type="http://schemas.openxmlformats.org/officeDocument/2006/relationships/slide" Target="/ppt/slides/slide6.xml" Id="R997be13138834076" /><Relationship Type="http://schemas.openxmlformats.org/officeDocument/2006/relationships/slide" Target="/ppt/slides/slide7.xml" Id="Rdc17ab61cec1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16bccc059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5b95fd944a7c" /><Relationship Type="http://schemas.openxmlformats.org/officeDocument/2006/relationships/theme" Target="/ppt/slideMasters/theme/theme1.xml" Id="Rf07d26b83bdc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25b95fd94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fb89fd7f8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16a79b850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5de475c1a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faf5c098d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a071769d6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41e76e7d1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e3b0cf5d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