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5ee348a51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4212213f04ea6"/>
  </p:sldMasterIdLst>
  <p:sldIdLst>
    <p:sldId xmlns:r="http://schemas.openxmlformats.org/officeDocument/2006/relationships" id="256" r:id="Radbfdf85854347ca"/>
    <p:sldId xmlns:r="http://schemas.openxmlformats.org/officeDocument/2006/relationships" id="257" r:id="Ra2f22dc819604227"/>
    <p:sldId xmlns:r="http://schemas.openxmlformats.org/officeDocument/2006/relationships" id="258" r:id="Reaedaf18c8eb41fa"/>
    <p:sldId xmlns:r="http://schemas.openxmlformats.org/officeDocument/2006/relationships" id="259" r:id="R8bd32dd39c134c3b"/>
    <p:sldId xmlns:r="http://schemas.openxmlformats.org/officeDocument/2006/relationships" id="260" r:id="R9801061d3df34500"/>
    <p:sldId xmlns:r="http://schemas.openxmlformats.org/officeDocument/2006/relationships" id="261" r:id="R960be09f338a4a09"/>
    <p:sldId xmlns:r="http://schemas.openxmlformats.org/officeDocument/2006/relationships" id="262" r:id="R68074fd63136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4212213f04ea6" /><Relationship Type="http://schemas.openxmlformats.org/officeDocument/2006/relationships/slide" Target="/ppt/slides/slide1.xml" Id="Radbfdf85854347ca" /><Relationship Type="http://schemas.openxmlformats.org/officeDocument/2006/relationships/slide" Target="/ppt/slides/slide2.xml" Id="Ra2f22dc819604227" /><Relationship Type="http://schemas.openxmlformats.org/officeDocument/2006/relationships/slide" Target="/ppt/slides/slide3.xml" Id="Reaedaf18c8eb41fa" /><Relationship Type="http://schemas.openxmlformats.org/officeDocument/2006/relationships/slide" Target="/ppt/slides/slide4.xml" Id="R8bd32dd39c134c3b" /><Relationship Type="http://schemas.openxmlformats.org/officeDocument/2006/relationships/slide" Target="/ppt/slides/slide5.xml" Id="R9801061d3df34500" /><Relationship Type="http://schemas.openxmlformats.org/officeDocument/2006/relationships/slide" Target="/ppt/slides/slide6.xml" Id="R960be09f338a4a09" /><Relationship Type="http://schemas.openxmlformats.org/officeDocument/2006/relationships/slide" Target="/ppt/slides/slide7.xml" Id="R68074fd63136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fc7d94499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14363d4848cc" /><Relationship Type="http://schemas.openxmlformats.org/officeDocument/2006/relationships/theme" Target="/ppt/slideMasters/theme/theme1.xml" Id="Rf0222584dcf8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d14363d48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b0f559bb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27b21249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522b0856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102dd6e3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9361dd64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d8fa8d76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e62f3c7e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LEPRECHAUN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LEPRECHAUN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24 996 704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STIAN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Grindheim, Hjørungveien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