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3d69eaab5f4f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3e89934aca4357"/>
  </p:sldMasterIdLst>
  <p:sldIdLst>
    <p:sldId xmlns:r="http://schemas.openxmlformats.org/officeDocument/2006/relationships" id="256" r:id="Rdac3c013aadd493c"/>
    <p:sldId xmlns:r="http://schemas.openxmlformats.org/officeDocument/2006/relationships" id="257" r:id="R5e3f40e8227e4f2d"/>
    <p:sldId xmlns:r="http://schemas.openxmlformats.org/officeDocument/2006/relationships" id="258" r:id="R989e7ccc6149405e"/>
    <p:sldId xmlns:r="http://schemas.openxmlformats.org/officeDocument/2006/relationships" id="259" r:id="R3282c582b7494c6c"/>
    <p:sldId xmlns:r="http://schemas.openxmlformats.org/officeDocument/2006/relationships" id="260" r:id="R8a4928cc35ec445e"/>
    <p:sldId xmlns:r="http://schemas.openxmlformats.org/officeDocument/2006/relationships" id="261" r:id="R9192c6dd698a45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3e89934aca4357" /><Relationship Type="http://schemas.openxmlformats.org/officeDocument/2006/relationships/slide" Target="/ppt/slides/slide1.xml" Id="Rdac3c013aadd493c" /><Relationship Type="http://schemas.openxmlformats.org/officeDocument/2006/relationships/slide" Target="/ppt/slides/slide2.xml" Id="R5e3f40e8227e4f2d" /><Relationship Type="http://schemas.openxmlformats.org/officeDocument/2006/relationships/slide" Target="/ppt/slides/slide3.xml" Id="R989e7ccc6149405e" /><Relationship Type="http://schemas.openxmlformats.org/officeDocument/2006/relationships/slide" Target="/ppt/slides/slide4.xml" Id="R3282c582b7494c6c" /><Relationship Type="http://schemas.openxmlformats.org/officeDocument/2006/relationships/slide" Target="/ppt/slides/slide5.xml" Id="R8a4928cc35ec445e" /><Relationship Type="http://schemas.openxmlformats.org/officeDocument/2006/relationships/slide" Target="/ppt/slides/slide6.xml" Id="R9192c6dd698a45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ee6ee5751240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2ee101ca74ef6" /><Relationship Type="http://schemas.openxmlformats.org/officeDocument/2006/relationships/theme" Target="/ppt/slideMasters/theme/theme1.xml" Id="R65aef0418fd448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92ee101ca74e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9768e9f2940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881f15efd44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488159a7e4b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0f1ac964147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7be691cda41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74462ee714a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LEPRECHAUN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LEPRECHAUN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LEPRECHAUN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LEPRECHAUN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LEPRECHAUN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LEPRECHAUN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Stian Grindheim, Hjørungveien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922 162 883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LEPRECHAUN AS</a:t>
            </a:r>
          </a:p>
        </p:txBody>
      </p:sp>
    </p:spTree>
  </p:cSld>
  <p:clrMapOvr>
    <a:masterClrMapping xmlns:a="http://schemas.openxmlformats.org/drawingml/2006/main"/>
  </p:clrMapOvr>
</p:sld>
</file>