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ac0869a598440e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a0953ac35f4f0f"/>
  </p:sldMasterIdLst>
  <p:sldIdLst>
    <p:sldId xmlns:r="http://schemas.openxmlformats.org/officeDocument/2006/relationships" id="256" r:id="R223db8daf9a74d0f"/>
    <p:sldId xmlns:r="http://schemas.openxmlformats.org/officeDocument/2006/relationships" id="257" r:id="R77e21048ec6e435a"/>
    <p:sldId xmlns:r="http://schemas.openxmlformats.org/officeDocument/2006/relationships" id="258" r:id="R731e78c727ce415e"/>
    <p:sldId xmlns:r="http://schemas.openxmlformats.org/officeDocument/2006/relationships" id="259" r:id="R05c6f9ff158a423b"/>
    <p:sldId xmlns:r="http://schemas.openxmlformats.org/officeDocument/2006/relationships" id="260" r:id="R89f8b714527b4cca"/>
    <p:sldId xmlns:r="http://schemas.openxmlformats.org/officeDocument/2006/relationships" id="261" r:id="Re6fdf058093148a7"/>
    <p:sldId xmlns:r="http://schemas.openxmlformats.org/officeDocument/2006/relationships" id="262" r:id="R5f5de6e9bcdf4da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a0953ac35f4f0f" /><Relationship Type="http://schemas.openxmlformats.org/officeDocument/2006/relationships/slide" Target="/ppt/slides/slide1.xml" Id="R223db8daf9a74d0f" /><Relationship Type="http://schemas.openxmlformats.org/officeDocument/2006/relationships/slide" Target="/ppt/slides/slide2.xml" Id="R77e21048ec6e435a" /><Relationship Type="http://schemas.openxmlformats.org/officeDocument/2006/relationships/slide" Target="/ppt/slides/slide3.xml" Id="R731e78c727ce415e" /><Relationship Type="http://schemas.openxmlformats.org/officeDocument/2006/relationships/slide" Target="/ppt/slides/slide4.xml" Id="R05c6f9ff158a423b" /><Relationship Type="http://schemas.openxmlformats.org/officeDocument/2006/relationships/slide" Target="/ppt/slides/slide5.xml" Id="R89f8b714527b4cca" /><Relationship Type="http://schemas.openxmlformats.org/officeDocument/2006/relationships/slide" Target="/ppt/slides/slide6.xml" Id="Re6fdf058093148a7" /><Relationship Type="http://schemas.openxmlformats.org/officeDocument/2006/relationships/slide" Target="/ppt/slides/slide7.xml" Id="R5f5de6e9bcdf4da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6cbeeb40f54c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0b3382af534d90" /><Relationship Type="http://schemas.openxmlformats.org/officeDocument/2006/relationships/theme" Target="/ppt/slideMasters/theme/theme1.xml" Id="Rd6b1cf32bc2145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50b3382af534d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405f61405545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9004f3c5fd4b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681524bf2845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a62ea2be214e0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406e1cbe2a47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331be19992485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5ba9bdd87545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JOSU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JOSU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JOSU HOLDING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JOSU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JOSU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JOSU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1 639 404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1 983 757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3 107 454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JOSU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OTTO ØGLÆND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JOSU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Jan Otto Øglænd, Hafrakveien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4320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922 160 074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JOSU HOLDING AS</a:t>
            </a:r>
          </a:p>
        </p:txBody>
      </p:sp>
    </p:spTree>
  </p:cSld>
  <p:clrMapOvr>
    <a:masterClrMapping xmlns:a="http://schemas.openxmlformats.org/drawingml/2006/main"/>
  </p:clrMapOvr>
</p:sld>
</file>