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c5e7f505e4b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b1e47d05543fa"/>
  </p:sldMasterIdLst>
  <p:sldIdLst>
    <p:sldId xmlns:r="http://schemas.openxmlformats.org/officeDocument/2006/relationships" id="256" r:id="Rfefe8e651a314d65"/>
    <p:sldId xmlns:r="http://schemas.openxmlformats.org/officeDocument/2006/relationships" id="257" r:id="R089dfdcbc570472c"/>
    <p:sldId xmlns:r="http://schemas.openxmlformats.org/officeDocument/2006/relationships" id="258" r:id="Ra1e6dbac0df04c7e"/>
    <p:sldId xmlns:r="http://schemas.openxmlformats.org/officeDocument/2006/relationships" id="259" r:id="R69eed326af4448f0"/>
    <p:sldId xmlns:r="http://schemas.openxmlformats.org/officeDocument/2006/relationships" id="260" r:id="Ra1d62286ee674744"/>
    <p:sldId xmlns:r="http://schemas.openxmlformats.org/officeDocument/2006/relationships" id="261" r:id="R620a0957683b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b1e47d05543fa" /><Relationship Type="http://schemas.openxmlformats.org/officeDocument/2006/relationships/slide" Target="/ppt/slides/slide1.xml" Id="Rfefe8e651a314d65" /><Relationship Type="http://schemas.openxmlformats.org/officeDocument/2006/relationships/slide" Target="/ppt/slides/slide2.xml" Id="R089dfdcbc570472c" /><Relationship Type="http://schemas.openxmlformats.org/officeDocument/2006/relationships/slide" Target="/ppt/slides/slide3.xml" Id="Ra1e6dbac0df04c7e" /><Relationship Type="http://schemas.openxmlformats.org/officeDocument/2006/relationships/slide" Target="/ppt/slides/slide4.xml" Id="R69eed326af4448f0" /><Relationship Type="http://schemas.openxmlformats.org/officeDocument/2006/relationships/slide" Target="/ppt/slides/slide5.xml" Id="Ra1d62286ee674744" /><Relationship Type="http://schemas.openxmlformats.org/officeDocument/2006/relationships/slide" Target="/ppt/slides/slide6.xml" Id="R620a0957683b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c711551eb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822f69654cc4" /><Relationship Type="http://schemas.openxmlformats.org/officeDocument/2006/relationships/theme" Target="/ppt/slideMasters/theme/theme1.xml" Id="R397272ed241b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0822f6965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b3d5b9a2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99df76b1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dfe80990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ca4f838ef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ca10710f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e8892293e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NORSE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NORSE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52 442 207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48 396 550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48 392 583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305 464 065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306 088 847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922 150 893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NORSE UTBYTTE</a:t>
            </a:r>
          </a:p>
        </p:txBody>
      </p:sp>
    </p:spTree>
  </p:cSld>
  <p:clrMapOvr>
    <a:masterClrMapping xmlns:a="http://schemas.openxmlformats.org/drawingml/2006/main"/>
  </p:clrMapOvr>
</p:sld>
</file>