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6b458956c5f44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795a3b8437c4fb2"/>
  </p:sldMasterIdLst>
  <p:sldIdLst>
    <p:sldId xmlns:r="http://schemas.openxmlformats.org/officeDocument/2006/relationships" id="256" r:id="Raa54bc261cae4be9"/>
    <p:sldId xmlns:r="http://schemas.openxmlformats.org/officeDocument/2006/relationships" id="257" r:id="R636297be28b34577"/>
    <p:sldId xmlns:r="http://schemas.openxmlformats.org/officeDocument/2006/relationships" id="258" r:id="R97572b060cca4cd3"/>
    <p:sldId xmlns:r="http://schemas.openxmlformats.org/officeDocument/2006/relationships" id="259" r:id="R587c5d630e5a47cb"/>
    <p:sldId xmlns:r="http://schemas.openxmlformats.org/officeDocument/2006/relationships" id="260" r:id="R24c0b8fb23fe40b8"/>
    <p:sldId xmlns:r="http://schemas.openxmlformats.org/officeDocument/2006/relationships" id="261" r:id="R516d5da04652447f"/>
    <p:sldId xmlns:r="http://schemas.openxmlformats.org/officeDocument/2006/relationships" id="262" r:id="Re2bb8dc0958649b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95a3b8437c4fb2" /><Relationship Type="http://schemas.openxmlformats.org/officeDocument/2006/relationships/slide" Target="/ppt/slides/slide1.xml" Id="Raa54bc261cae4be9" /><Relationship Type="http://schemas.openxmlformats.org/officeDocument/2006/relationships/slide" Target="/ppt/slides/slide2.xml" Id="R636297be28b34577" /><Relationship Type="http://schemas.openxmlformats.org/officeDocument/2006/relationships/slide" Target="/ppt/slides/slide3.xml" Id="R97572b060cca4cd3" /><Relationship Type="http://schemas.openxmlformats.org/officeDocument/2006/relationships/slide" Target="/ppt/slides/slide4.xml" Id="R587c5d630e5a47cb" /><Relationship Type="http://schemas.openxmlformats.org/officeDocument/2006/relationships/slide" Target="/ppt/slides/slide5.xml" Id="R24c0b8fb23fe40b8" /><Relationship Type="http://schemas.openxmlformats.org/officeDocument/2006/relationships/slide" Target="/ppt/slides/slide6.xml" Id="R516d5da04652447f" /><Relationship Type="http://schemas.openxmlformats.org/officeDocument/2006/relationships/slide" Target="/ppt/slides/slide7.xml" Id="Re2bb8dc0958649b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28fbbf66d64ab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8ff4eb182042ea" /><Relationship Type="http://schemas.openxmlformats.org/officeDocument/2006/relationships/theme" Target="/ppt/slideMasters/theme/theme1.xml" Id="R80f6740deb22439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78ff4eb182042e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76e4f2d5dc482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721411b0bc43b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82fa3c38da416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034f985cf0429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ee2b6e8ba247e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bb3d93a1ef40d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ab7b65ef984bb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BT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BT BYGG AS ble etablert [år] og holder til i Bjørkelangen.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11 383 530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177 501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84 162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507 842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2 697 563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HARALD-JOHANNES STØVLAND BØ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 BREDE TVETE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Furuberget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1940 Bjørkelangen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922 132 607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 BYGG AS</a:t>
            </a:r>
          </a:p>
        </p:txBody>
      </p:sp>
    </p:spTree>
  </p:cSld>
  <p:clrMapOvr>
    <a:masterClrMapping xmlns:a="http://schemas.openxmlformats.org/drawingml/2006/main"/>
  </p:clrMapOvr>
</p:sld>
</file>