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723f2103d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94cced7004392"/>
  </p:sldMasterIdLst>
  <p:sldIdLst>
    <p:sldId xmlns:r="http://schemas.openxmlformats.org/officeDocument/2006/relationships" id="256" r:id="Rb645175f12434430"/>
    <p:sldId xmlns:r="http://schemas.openxmlformats.org/officeDocument/2006/relationships" id="257" r:id="Rc4d09e5ff876482b"/>
    <p:sldId xmlns:r="http://schemas.openxmlformats.org/officeDocument/2006/relationships" id="258" r:id="R4f175ec251674427"/>
    <p:sldId xmlns:r="http://schemas.openxmlformats.org/officeDocument/2006/relationships" id="259" r:id="R1100be2a39914d5f"/>
    <p:sldId xmlns:r="http://schemas.openxmlformats.org/officeDocument/2006/relationships" id="260" r:id="Rf33e4e894e554c88"/>
    <p:sldId xmlns:r="http://schemas.openxmlformats.org/officeDocument/2006/relationships" id="261" r:id="Ra04680f12a764353"/>
    <p:sldId xmlns:r="http://schemas.openxmlformats.org/officeDocument/2006/relationships" id="262" r:id="R531bd814265d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94cced7004392" /><Relationship Type="http://schemas.openxmlformats.org/officeDocument/2006/relationships/slide" Target="/ppt/slides/slide1.xml" Id="Rb645175f12434430" /><Relationship Type="http://schemas.openxmlformats.org/officeDocument/2006/relationships/slide" Target="/ppt/slides/slide2.xml" Id="Rc4d09e5ff876482b" /><Relationship Type="http://schemas.openxmlformats.org/officeDocument/2006/relationships/slide" Target="/ppt/slides/slide3.xml" Id="R4f175ec251674427" /><Relationship Type="http://schemas.openxmlformats.org/officeDocument/2006/relationships/slide" Target="/ppt/slides/slide4.xml" Id="R1100be2a39914d5f" /><Relationship Type="http://schemas.openxmlformats.org/officeDocument/2006/relationships/slide" Target="/ppt/slides/slide5.xml" Id="Rf33e4e894e554c88" /><Relationship Type="http://schemas.openxmlformats.org/officeDocument/2006/relationships/slide" Target="/ppt/slides/slide6.xml" Id="Ra04680f12a764353" /><Relationship Type="http://schemas.openxmlformats.org/officeDocument/2006/relationships/slide" Target="/ppt/slides/slide7.xml" Id="R531bd814265d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3c7284927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e9885893b4f9a" /><Relationship Type="http://schemas.openxmlformats.org/officeDocument/2006/relationships/theme" Target="/ppt/slideMasters/theme/theme1.xml" Id="R85b68cf17f7b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e9885893b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30babc6b6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6ef223d7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c33245d8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6755ef87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f60a9865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67746785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72466617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