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c895cbf4df4b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0d98ea71ad4118"/>
  </p:sldMasterIdLst>
  <p:sldIdLst>
    <p:sldId xmlns:r="http://schemas.openxmlformats.org/officeDocument/2006/relationships" id="256" r:id="Rd1f9cd62c167479d"/>
    <p:sldId xmlns:r="http://schemas.openxmlformats.org/officeDocument/2006/relationships" id="257" r:id="Rddbf4fa4b04c4e77"/>
    <p:sldId xmlns:r="http://schemas.openxmlformats.org/officeDocument/2006/relationships" id="258" r:id="Rd69d2967d55e45cc"/>
    <p:sldId xmlns:r="http://schemas.openxmlformats.org/officeDocument/2006/relationships" id="259" r:id="R3dba7512155445d9"/>
    <p:sldId xmlns:r="http://schemas.openxmlformats.org/officeDocument/2006/relationships" id="260" r:id="Rd616fe48c6584762"/>
    <p:sldId xmlns:r="http://schemas.openxmlformats.org/officeDocument/2006/relationships" id="261" r:id="Re768ab766e004193"/>
    <p:sldId xmlns:r="http://schemas.openxmlformats.org/officeDocument/2006/relationships" id="262" r:id="R4421b85e4e3b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d98ea71ad4118" /><Relationship Type="http://schemas.openxmlformats.org/officeDocument/2006/relationships/slide" Target="/ppt/slides/slide1.xml" Id="Rd1f9cd62c167479d" /><Relationship Type="http://schemas.openxmlformats.org/officeDocument/2006/relationships/slide" Target="/ppt/slides/slide2.xml" Id="Rddbf4fa4b04c4e77" /><Relationship Type="http://schemas.openxmlformats.org/officeDocument/2006/relationships/slide" Target="/ppt/slides/slide3.xml" Id="Rd69d2967d55e45cc" /><Relationship Type="http://schemas.openxmlformats.org/officeDocument/2006/relationships/slide" Target="/ppt/slides/slide4.xml" Id="R3dba7512155445d9" /><Relationship Type="http://schemas.openxmlformats.org/officeDocument/2006/relationships/slide" Target="/ppt/slides/slide5.xml" Id="Rd616fe48c6584762" /><Relationship Type="http://schemas.openxmlformats.org/officeDocument/2006/relationships/slide" Target="/ppt/slides/slide6.xml" Id="Re768ab766e004193" /><Relationship Type="http://schemas.openxmlformats.org/officeDocument/2006/relationships/slide" Target="/ppt/slides/slide7.xml" Id="R4421b85e4e3b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dbf8abcf14b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0a1d7e86146d4" /><Relationship Type="http://schemas.openxmlformats.org/officeDocument/2006/relationships/theme" Target="/ppt/slideMasters/theme/theme1.xml" Id="R519de9ed40da4b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c0a1d7e86146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bf70b26514c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78ef4d27c46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62afcb8e144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d4856582144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91dd5a7cb4b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5643f756c4d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314cc20504d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DYNAMIS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DYNAMIS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−209 558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56 428 932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362 368 193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434 353 932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922 116 865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DYNAMIS AS</a:t>
            </a:r>
          </a:p>
        </p:txBody>
      </p:sp>
    </p:spTree>
  </p:cSld>
  <p:clrMapOvr>
    <a:masterClrMapping xmlns:a="http://schemas.openxmlformats.org/drawingml/2006/main"/>
  </p:clrMapOvr>
</p:sld>
</file>