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483ca5147043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cfb8ee35c4eb4"/>
  </p:sldMasterIdLst>
  <p:sldIdLst>
    <p:sldId xmlns:r="http://schemas.openxmlformats.org/officeDocument/2006/relationships" id="256" r:id="R98503710822e401f"/>
    <p:sldId xmlns:r="http://schemas.openxmlformats.org/officeDocument/2006/relationships" id="257" r:id="R8c7b9f3e06ba4983"/>
    <p:sldId xmlns:r="http://schemas.openxmlformats.org/officeDocument/2006/relationships" id="258" r:id="R35bf67d08e654ad7"/>
    <p:sldId xmlns:r="http://schemas.openxmlformats.org/officeDocument/2006/relationships" id="259" r:id="R285e55ac393d4990"/>
    <p:sldId xmlns:r="http://schemas.openxmlformats.org/officeDocument/2006/relationships" id="260" r:id="Rf03805a756bb4486"/>
    <p:sldId xmlns:r="http://schemas.openxmlformats.org/officeDocument/2006/relationships" id="261" r:id="R4c4e8f2011ca4a1c"/>
    <p:sldId xmlns:r="http://schemas.openxmlformats.org/officeDocument/2006/relationships" id="262" r:id="Rdd8d491c37484f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cfb8ee35c4eb4" /><Relationship Type="http://schemas.openxmlformats.org/officeDocument/2006/relationships/slide" Target="/ppt/slides/slide1.xml" Id="R98503710822e401f" /><Relationship Type="http://schemas.openxmlformats.org/officeDocument/2006/relationships/slide" Target="/ppt/slides/slide2.xml" Id="R8c7b9f3e06ba4983" /><Relationship Type="http://schemas.openxmlformats.org/officeDocument/2006/relationships/slide" Target="/ppt/slides/slide3.xml" Id="R35bf67d08e654ad7" /><Relationship Type="http://schemas.openxmlformats.org/officeDocument/2006/relationships/slide" Target="/ppt/slides/slide4.xml" Id="R285e55ac393d4990" /><Relationship Type="http://schemas.openxmlformats.org/officeDocument/2006/relationships/slide" Target="/ppt/slides/slide5.xml" Id="Rf03805a756bb4486" /><Relationship Type="http://schemas.openxmlformats.org/officeDocument/2006/relationships/slide" Target="/ppt/slides/slide6.xml" Id="R4c4e8f2011ca4a1c" /><Relationship Type="http://schemas.openxmlformats.org/officeDocument/2006/relationships/slide" Target="/ppt/slides/slide7.xml" Id="Rdd8d491c37484f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4472c5b67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c1f5044b143c8" /><Relationship Type="http://schemas.openxmlformats.org/officeDocument/2006/relationships/theme" Target="/ppt/slideMasters/theme/theme1.xml" Id="R1fd12808e781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c1f5044b1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32a24e8fb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0118ffa93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2d99f4d3c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4fbfb1991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f9649756f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82293729e46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ede5d4af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