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501f5f69d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d4ce0e5c54559"/>
  </p:sldMasterIdLst>
  <p:sldIdLst>
    <p:sldId xmlns:r="http://schemas.openxmlformats.org/officeDocument/2006/relationships" id="256" r:id="R5616858244ad43b3"/>
    <p:sldId xmlns:r="http://schemas.openxmlformats.org/officeDocument/2006/relationships" id="257" r:id="Rd1180da6c22b4e7c"/>
    <p:sldId xmlns:r="http://schemas.openxmlformats.org/officeDocument/2006/relationships" id="258" r:id="Raed6bfeb22874c22"/>
    <p:sldId xmlns:r="http://schemas.openxmlformats.org/officeDocument/2006/relationships" id="259" r:id="R29b18e37234d4ab9"/>
    <p:sldId xmlns:r="http://schemas.openxmlformats.org/officeDocument/2006/relationships" id="260" r:id="R56ef2625bcca49e9"/>
    <p:sldId xmlns:r="http://schemas.openxmlformats.org/officeDocument/2006/relationships" id="261" r:id="R57f6403941f04c96"/>
    <p:sldId xmlns:r="http://schemas.openxmlformats.org/officeDocument/2006/relationships" id="262" r:id="R164a3ae8ea98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d4ce0e5c54559" /><Relationship Type="http://schemas.openxmlformats.org/officeDocument/2006/relationships/slide" Target="/ppt/slides/slide1.xml" Id="R5616858244ad43b3" /><Relationship Type="http://schemas.openxmlformats.org/officeDocument/2006/relationships/slide" Target="/ppt/slides/slide2.xml" Id="Rd1180da6c22b4e7c" /><Relationship Type="http://schemas.openxmlformats.org/officeDocument/2006/relationships/slide" Target="/ppt/slides/slide3.xml" Id="Raed6bfeb22874c22" /><Relationship Type="http://schemas.openxmlformats.org/officeDocument/2006/relationships/slide" Target="/ppt/slides/slide4.xml" Id="R29b18e37234d4ab9" /><Relationship Type="http://schemas.openxmlformats.org/officeDocument/2006/relationships/slide" Target="/ppt/slides/slide5.xml" Id="R56ef2625bcca49e9" /><Relationship Type="http://schemas.openxmlformats.org/officeDocument/2006/relationships/slide" Target="/ppt/slides/slide6.xml" Id="R57f6403941f04c96" /><Relationship Type="http://schemas.openxmlformats.org/officeDocument/2006/relationships/slide" Target="/ppt/slides/slide7.xml" Id="R164a3ae8ea98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371adc5d5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e0047cb7407f" /><Relationship Type="http://schemas.openxmlformats.org/officeDocument/2006/relationships/theme" Target="/ppt/slideMasters/theme/theme1.xml" Id="R66bc7e6427e7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a8e0047cb7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b8031dbd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6a0ff6dc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2bedc59d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6cf9c6a1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fb2c27f6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394b77af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b22055d54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RUFFEN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RUFFEN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5 469 464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6 265 661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OLE GJERLAND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Ole Gjerland Sunde, Orreveien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922 077 509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RUFFEN AS</a:t>
            </a:r>
          </a:p>
        </p:txBody>
      </p:sp>
    </p:spTree>
  </p:cSld>
  <p:clrMapOvr>
    <a:masterClrMapping xmlns:a="http://schemas.openxmlformats.org/drawingml/2006/main"/>
  </p:clrMapOvr>
</p:sld>
</file>