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81e3c2a5e44a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9464faa5ac43c4"/>
  </p:sldMasterIdLst>
  <p:sldIdLst>
    <p:sldId xmlns:r="http://schemas.openxmlformats.org/officeDocument/2006/relationships" id="256" r:id="R68eeff2d51e04dc5"/>
    <p:sldId xmlns:r="http://schemas.openxmlformats.org/officeDocument/2006/relationships" id="257" r:id="R38bc9f7625e44fc2"/>
    <p:sldId xmlns:r="http://schemas.openxmlformats.org/officeDocument/2006/relationships" id="258" r:id="R6b6a2ea25f994402"/>
    <p:sldId xmlns:r="http://schemas.openxmlformats.org/officeDocument/2006/relationships" id="259" r:id="Re14f4ba7deb74f2c"/>
    <p:sldId xmlns:r="http://schemas.openxmlformats.org/officeDocument/2006/relationships" id="260" r:id="R54434b4f9f644bb7"/>
    <p:sldId xmlns:r="http://schemas.openxmlformats.org/officeDocument/2006/relationships" id="261" r:id="Rbee29f6b06514c18"/>
    <p:sldId xmlns:r="http://schemas.openxmlformats.org/officeDocument/2006/relationships" id="262" r:id="R13d6601ee9aa4d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9464faa5ac43c4" /><Relationship Type="http://schemas.openxmlformats.org/officeDocument/2006/relationships/slide" Target="/ppt/slides/slide1.xml" Id="R68eeff2d51e04dc5" /><Relationship Type="http://schemas.openxmlformats.org/officeDocument/2006/relationships/slide" Target="/ppt/slides/slide2.xml" Id="R38bc9f7625e44fc2" /><Relationship Type="http://schemas.openxmlformats.org/officeDocument/2006/relationships/slide" Target="/ppt/slides/slide3.xml" Id="R6b6a2ea25f994402" /><Relationship Type="http://schemas.openxmlformats.org/officeDocument/2006/relationships/slide" Target="/ppt/slides/slide4.xml" Id="Re14f4ba7deb74f2c" /><Relationship Type="http://schemas.openxmlformats.org/officeDocument/2006/relationships/slide" Target="/ppt/slides/slide5.xml" Id="R54434b4f9f644bb7" /><Relationship Type="http://schemas.openxmlformats.org/officeDocument/2006/relationships/slide" Target="/ppt/slides/slide6.xml" Id="Rbee29f6b06514c18" /><Relationship Type="http://schemas.openxmlformats.org/officeDocument/2006/relationships/slide" Target="/ppt/slides/slide7.xml" Id="R13d6601ee9aa4d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c47de8a66f45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135af27e04a5b" /><Relationship Type="http://schemas.openxmlformats.org/officeDocument/2006/relationships/theme" Target="/ppt/slideMasters/theme/theme1.xml" Id="Rdc5771e752b54d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1135af27e04a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82a5628fa49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d2157b5524a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15792e38648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756216f404b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155280d8e42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1891db3bc4a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97f00ff4844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VVS COMFORT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COMFORT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VVS COMFORT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COMFORT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COMFORT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COMFORT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108 311 926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10 526 470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8 544 744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22 392 553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45 693 973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COMFORT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GK HOLDING AS  –  23,5 %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BJØRNERUDHAUGEN HOLDING 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LEVEL-HEADED 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BAIT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KRISTIANSEN &amp; NAROZNY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SAIBOT HOLDING AB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COMFORT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Håndverkveien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83 85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post@vvscomfort.no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vvscomfort.no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922 053 480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COMFORT AS</a:t>
            </a:r>
          </a:p>
        </p:txBody>
      </p:sp>
    </p:spTree>
  </p:cSld>
  <p:clrMapOvr>
    <a:masterClrMapping xmlns:a="http://schemas.openxmlformats.org/drawingml/2006/main"/>
  </p:clrMapOvr>
</p:sld>
</file>