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c491793ebb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779196e028423b"/>
  </p:sldMasterIdLst>
  <p:sldIdLst>
    <p:sldId xmlns:r="http://schemas.openxmlformats.org/officeDocument/2006/relationships" id="256" r:id="Rd99e84839f2d4123"/>
    <p:sldId xmlns:r="http://schemas.openxmlformats.org/officeDocument/2006/relationships" id="257" r:id="R62e4e09d94264266"/>
    <p:sldId xmlns:r="http://schemas.openxmlformats.org/officeDocument/2006/relationships" id="258" r:id="R950ca6898fe64bf1"/>
    <p:sldId xmlns:r="http://schemas.openxmlformats.org/officeDocument/2006/relationships" id="259" r:id="R42dc6571e102401b"/>
    <p:sldId xmlns:r="http://schemas.openxmlformats.org/officeDocument/2006/relationships" id="260" r:id="Rc7d082c4c13a4117"/>
    <p:sldId xmlns:r="http://schemas.openxmlformats.org/officeDocument/2006/relationships" id="261" r:id="R635923c659744e23"/>
    <p:sldId xmlns:r="http://schemas.openxmlformats.org/officeDocument/2006/relationships" id="262" r:id="R3a8d1022e7de46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79196e028423b" /><Relationship Type="http://schemas.openxmlformats.org/officeDocument/2006/relationships/slide" Target="/ppt/slides/slide1.xml" Id="Rd99e84839f2d4123" /><Relationship Type="http://schemas.openxmlformats.org/officeDocument/2006/relationships/slide" Target="/ppt/slides/slide2.xml" Id="R62e4e09d94264266" /><Relationship Type="http://schemas.openxmlformats.org/officeDocument/2006/relationships/slide" Target="/ppt/slides/slide3.xml" Id="R950ca6898fe64bf1" /><Relationship Type="http://schemas.openxmlformats.org/officeDocument/2006/relationships/slide" Target="/ppt/slides/slide4.xml" Id="R42dc6571e102401b" /><Relationship Type="http://schemas.openxmlformats.org/officeDocument/2006/relationships/slide" Target="/ppt/slides/slide5.xml" Id="Rc7d082c4c13a4117" /><Relationship Type="http://schemas.openxmlformats.org/officeDocument/2006/relationships/slide" Target="/ppt/slides/slide6.xml" Id="R635923c659744e23" /><Relationship Type="http://schemas.openxmlformats.org/officeDocument/2006/relationships/slide" Target="/ppt/slides/slide7.xml" Id="R3a8d1022e7de46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516cf482c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e9c710b6c4271" /><Relationship Type="http://schemas.openxmlformats.org/officeDocument/2006/relationships/theme" Target="/ppt/slideMasters/theme/theme1.xml" Id="Re67b3d714b0842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e9c710b6c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c6d26070e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2bc94cd2f4a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74127ae89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01ec0b37f48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cbea99ed744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6ea852f5e4f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280fd40304c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