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40cb836f1a43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8c1fc3d26d4379"/>
  </p:sldMasterIdLst>
  <p:sldIdLst>
    <p:sldId xmlns:r="http://schemas.openxmlformats.org/officeDocument/2006/relationships" id="256" r:id="R546946142f5542bc"/>
    <p:sldId xmlns:r="http://schemas.openxmlformats.org/officeDocument/2006/relationships" id="257" r:id="R178cb759c4e545d5"/>
    <p:sldId xmlns:r="http://schemas.openxmlformats.org/officeDocument/2006/relationships" id="258" r:id="Rafe4a42b821d46fd"/>
    <p:sldId xmlns:r="http://schemas.openxmlformats.org/officeDocument/2006/relationships" id="259" r:id="R3b7df2d6655e446f"/>
    <p:sldId xmlns:r="http://schemas.openxmlformats.org/officeDocument/2006/relationships" id="260" r:id="R5962f40697404150"/>
    <p:sldId xmlns:r="http://schemas.openxmlformats.org/officeDocument/2006/relationships" id="261" r:id="R398f79e0117146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8c1fc3d26d4379" /><Relationship Type="http://schemas.openxmlformats.org/officeDocument/2006/relationships/slide" Target="/ppt/slides/slide1.xml" Id="R546946142f5542bc" /><Relationship Type="http://schemas.openxmlformats.org/officeDocument/2006/relationships/slide" Target="/ppt/slides/slide2.xml" Id="R178cb759c4e545d5" /><Relationship Type="http://schemas.openxmlformats.org/officeDocument/2006/relationships/slide" Target="/ppt/slides/slide3.xml" Id="Rafe4a42b821d46fd" /><Relationship Type="http://schemas.openxmlformats.org/officeDocument/2006/relationships/slide" Target="/ppt/slides/slide4.xml" Id="R3b7df2d6655e446f" /><Relationship Type="http://schemas.openxmlformats.org/officeDocument/2006/relationships/slide" Target="/ppt/slides/slide5.xml" Id="R5962f40697404150" /><Relationship Type="http://schemas.openxmlformats.org/officeDocument/2006/relationships/slide" Target="/ppt/slides/slide6.xml" Id="R398f79e0117146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c83f4646ac45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a4f6da01045e6" /><Relationship Type="http://schemas.openxmlformats.org/officeDocument/2006/relationships/theme" Target="/ppt/slideMasters/theme/theme1.xml" Id="Red57c26c02e449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5a4f6da01045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556030ef04c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e6d3aacbc49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df0f608dc45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c7de995b345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a8467e5724a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c89c1856f49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