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72d40ca3164d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b25fd7a052746ca"/>
  </p:sldMasterIdLst>
  <p:sldIdLst>
    <p:sldId xmlns:r="http://schemas.openxmlformats.org/officeDocument/2006/relationships" id="256" r:id="R6a0f367d240f4169"/>
    <p:sldId xmlns:r="http://schemas.openxmlformats.org/officeDocument/2006/relationships" id="257" r:id="R7dcc27cac3c84a97"/>
    <p:sldId xmlns:r="http://schemas.openxmlformats.org/officeDocument/2006/relationships" id="258" r:id="R0359ba3f02f54baa"/>
    <p:sldId xmlns:r="http://schemas.openxmlformats.org/officeDocument/2006/relationships" id="259" r:id="R47a3ed6e45b34605"/>
    <p:sldId xmlns:r="http://schemas.openxmlformats.org/officeDocument/2006/relationships" id="260" r:id="Rb49b2f18187d420c"/>
    <p:sldId xmlns:r="http://schemas.openxmlformats.org/officeDocument/2006/relationships" id="261" r:id="R3a7d4f65115f41e5"/>
    <p:sldId xmlns:r="http://schemas.openxmlformats.org/officeDocument/2006/relationships" id="262" r:id="R45d50c2855e946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25fd7a052746ca" /><Relationship Type="http://schemas.openxmlformats.org/officeDocument/2006/relationships/slide" Target="/ppt/slides/slide1.xml" Id="R6a0f367d240f4169" /><Relationship Type="http://schemas.openxmlformats.org/officeDocument/2006/relationships/slide" Target="/ppt/slides/slide2.xml" Id="R7dcc27cac3c84a97" /><Relationship Type="http://schemas.openxmlformats.org/officeDocument/2006/relationships/slide" Target="/ppt/slides/slide3.xml" Id="R0359ba3f02f54baa" /><Relationship Type="http://schemas.openxmlformats.org/officeDocument/2006/relationships/slide" Target="/ppt/slides/slide4.xml" Id="R47a3ed6e45b34605" /><Relationship Type="http://schemas.openxmlformats.org/officeDocument/2006/relationships/slide" Target="/ppt/slides/slide5.xml" Id="Rb49b2f18187d420c" /><Relationship Type="http://schemas.openxmlformats.org/officeDocument/2006/relationships/slide" Target="/ppt/slides/slide6.xml" Id="R3a7d4f65115f41e5" /><Relationship Type="http://schemas.openxmlformats.org/officeDocument/2006/relationships/slide" Target="/ppt/slides/slide7.xml" Id="R45d50c2855e946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5b40f7fdaa49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1424936827443c" /><Relationship Type="http://schemas.openxmlformats.org/officeDocument/2006/relationships/theme" Target="/ppt/slideMasters/theme/theme1.xml" Id="R898eb48924534d7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1424936827443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fc1abe96ea47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94f1a1842546e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2a4e55d88941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e04d2f9d5a4e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7fdf2d8e404c1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cc2ef8d3be44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9f96c653654f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B. SCHØNING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B. SCHØNING AS ble etablert [år] og holder til i Tromsdalen.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−25 441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1 092 744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471 326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EVJEN SCHØNING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Fløyvegen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9020 Tromsdalen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bente.schoning@gmail.com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922 039 682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