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b14b30e9e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5514f17314591"/>
  </p:sldMasterIdLst>
  <p:sldIdLst>
    <p:sldId xmlns:r="http://schemas.openxmlformats.org/officeDocument/2006/relationships" id="256" r:id="R0c1ba32d94dd49c4"/>
    <p:sldId xmlns:r="http://schemas.openxmlformats.org/officeDocument/2006/relationships" id="257" r:id="Rf59cf487747c45ed"/>
    <p:sldId xmlns:r="http://schemas.openxmlformats.org/officeDocument/2006/relationships" id="258" r:id="Rd289d4b092c64feb"/>
    <p:sldId xmlns:r="http://schemas.openxmlformats.org/officeDocument/2006/relationships" id="259" r:id="R6d45db9d18144b85"/>
    <p:sldId xmlns:r="http://schemas.openxmlformats.org/officeDocument/2006/relationships" id="260" r:id="Rac5c6aeeb49240ab"/>
    <p:sldId xmlns:r="http://schemas.openxmlformats.org/officeDocument/2006/relationships" id="261" r:id="R893ead26639e4521"/>
    <p:sldId xmlns:r="http://schemas.openxmlformats.org/officeDocument/2006/relationships" id="262" r:id="R66ea985ff7d9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5514f17314591" /><Relationship Type="http://schemas.openxmlformats.org/officeDocument/2006/relationships/slide" Target="/ppt/slides/slide1.xml" Id="R0c1ba32d94dd49c4" /><Relationship Type="http://schemas.openxmlformats.org/officeDocument/2006/relationships/slide" Target="/ppt/slides/slide2.xml" Id="Rf59cf487747c45ed" /><Relationship Type="http://schemas.openxmlformats.org/officeDocument/2006/relationships/slide" Target="/ppt/slides/slide3.xml" Id="Rd289d4b092c64feb" /><Relationship Type="http://schemas.openxmlformats.org/officeDocument/2006/relationships/slide" Target="/ppt/slides/slide4.xml" Id="R6d45db9d18144b85" /><Relationship Type="http://schemas.openxmlformats.org/officeDocument/2006/relationships/slide" Target="/ppt/slides/slide5.xml" Id="Rac5c6aeeb49240ab" /><Relationship Type="http://schemas.openxmlformats.org/officeDocument/2006/relationships/slide" Target="/ppt/slides/slide6.xml" Id="R893ead26639e4521" /><Relationship Type="http://schemas.openxmlformats.org/officeDocument/2006/relationships/slide" Target="/ppt/slides/slide7.xml" Id="R66ea985ff7d9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bb96fafe8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22b7004b64e33" /><Relationship Type="http://schemas.openxmlformats.org/officeDocument/2006/relationships/theme" Target="/ppt/slideMasters/theme/theme1.xml" Id="Rc3c54e58e519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22b7004b6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a51e8b0b2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86ff3f07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2d497429f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6f6cb67be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4610c4a1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25b5ffd31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885ceb11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JAHATEH LISE-MARI J.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