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0c0bb1f5d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523d5ee1d4046"/>
  </p:sldMasterIdLst>
  <p:sldIdLst>
    <p:sldId xmlns:r="http://schemas.openxmlformats.org/officeDocument/2006/relationships" id="256" r:id="Ra823eb20d78b4861"/>
    <p:sldId xmlns:r="http://schemas.openxmlformats.org/officeDocument/2006/relationships" id="257" r:id="R2d7829e466ee445d"/>
    <p:sldId xmlns:r="http://schemas.openxmlformats.org/officeDocument/2006/relationships" id="258" r:id="Rf7524e1fe0064919"/>
    <p:sldId xmlns:r="http://schemas.openxmlformats.org/officeDocument/2006/relationships" id="259" r:id="Rd068cb0045f04db1"/>
    <p:sldId xmlns:r="http://schemas.openxmlformats.org/officeDocument/2006/relationships" id="260" r:id="Rce6748ab99dd4814"/>
    <p:sldId xmlns:r="http://schemas.openxmlformats.org/officeDocument/2006/relationships" id="261" r:id="Raa5f245a7627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523d5ee1d4046" /><Relationship Type="http://schemas.openxmlformats.org/officeDocument/2006/relationships/slide" Target="/ppt/slides/slide1.xml" Id="Ra823eb20d78b4861" /><Relationship Type="http://schemas.openxmlformats.org/officeDocument/2006/relationships/slide" Target="/ppt/slides/slide2.xml" Id="R2d7829e466ee445d" /><Relationship Type="http://schemas.openxmlformats.org/officeDocument/2006/relationships/slide" Target="/ppt/slides/slide3.xml" Id="Rf7524e1fe0064919" /><Relationship Type="http://schemas.openxmlformats.org/officeDocument/2006/relationships/slide" Target="/ppt/slides/slide4.xml" Id="Rd068cb0045f04db1" /><Relationship Type="http://schemas.openxmlformats.org/officeDocument/2006/relationships/slide" Target="/ppt/slides/slide5.xml" Id="Rce6748ab99dd4814" /><Relationship Type="http://schemas.openxmlformats.org/officeDocument/2006/relationships/slide" Target="/ppt/slides/slide6.xml" Id="Raa5f245a7627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9bce23425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f122c1114bcf" /><Relationship Type="http://schemas.openxmlformats.org/officeDocument/2006/relationships/theme" Target="/ppt/slideMasters/theme/theme1.xml" Id="R504560420f41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bf122c111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b6b58655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6bbb888c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a8f2cc38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f466ae9f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f1e99cd8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ce0a2620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