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4e51254e3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44a4b79dc48d0"/>
  </p:sldMasterIdLst>
  <p:sldIdLst>
    <p:sldId xmlns:r="http://schemas.openxmlformats.org/officeDocument/2006/relationships" id="256" r:id="Rb3dcef21bf3446a5"/>
    <p:sldId xmlns:r="http://schemas.openxmlformats.org/officeDocument/2006/relationships" id="257" r:id="R00fdfa3c693b41f1"/>
    <p:sldId xmlns:r="http://schemas.openxmlformats.org/officeDocument/2006/relationships" id="258" r:id="R1704fed80ccb470f"/>
    <p:sldId xmlns:r="http://schemas.openxmlformats.org/officeDocument/2006/relationships" id="259" r:id="R7579d108911d4579"/>
    <p:sldId xmlns:r="http://schemas.openxmlformats.org/officeDocument/2006/relationships" id="260" r:id="R948e9ddfcd964980"/>
    <p:sldId xmlns:r="http://schemas.openxmlformats.org/officeDocument/2006/relationships" id="261" r:id="Rbd6b27176eae4f51"/>
    <p:sldId xmlns:r="http://schemas.openxmlformats.org/officeDocument/2006/relationships" id="262" r:id="Ref9321de4e4e46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44a4b79dc48d0" /><Relationship Type="http://schemas.openxmlformats.org/officeDocument/2006/relationships/slide" Target="/ppt/slides/slide1.xml" Id="Rb3dcef21bf3446a5" /><Relationship Type="http://schemas.openxmlformats.org/officeDocument/2006/relationships/slide" Target="/ppt/slides/slide2.xml" Id="R00fdfa3c693b41f1" /><Relationship Type="http://schemas.openxmlformats.org/officeDocument/2006/relationships/slide" Target="/ppt/slides/slide3.xml" Id="R1704fed80ccb470f" /><Relationship Type="http://schemas.openxmlformats.org/officeDocument/2006/relationships/slide" Target="/ppt/slides/slide4.xml" Id="R7579d108911d4579" /><Relationship Type="http://schemas.openxmlformats.org/officeDocument/2006/relationships/slide" Target="/ppt/slides/slide5.xml" Id="R948e9ddfcd964980" /><Relationship Type="http://schemas.openxmlformats.org/officeDocument/2006/relationships/slide" Target="/ppt/slides/slide6.xml" Id="Rbd6b27176eae4f51" /><Relationship Type="http://schemas.openxmlformats.org/officeDocument/2006/relationships/slide" Target="/ppt/slides/slide7.xml" Id="Ref9321de4e4e46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11be687e14a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83af82b6044b7" /><Relationship Type="http://schemas.openxmlformats.org/officeDocument/2006/relationships/theme" Target="/ppt/slideMasters/theme/theme1.xml" Id="Rd9eca134d103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83af82b6044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fe49337a24e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2da21ebb0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547de572a4d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fb961087c47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6e84a49a946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d3fc762c0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957def5ea40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NORTHLIGHT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NORTHLIGHT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15 624 753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776 596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6 893 349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EGELAND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KRISTINE EGELAND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Kråkstadveien 116B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