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01ea052bcd42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8daa8f5584e85"/>
  </p:sldMasterIdLst>
  <p:sldIdLst>
    <p:sldId xmlns:r="http://schemas.openxmlformats.org/officeDocument/2006/relationships" id="256" r:id="R44c0a2a8669542da"/>
    <p:sldId xmlns:r="http://schemas.openxmlformats.org/officeDocument/2006/relationships" id="257" r:id="Ra1eae824c5074536"/>
    <p:sldId xmlns:r="http://schemas.openxmlformats.org/officeDocument/2006/relationships" id="258" r:id="R6338a80c6aef48d9"/>
    <p:sldId xmlns:r="http://schemas.openxmlformats.org/officeDocument/2006/relationships" id="259" r:id="R945978f58e3b4ec2"/>
    <p:sldId xmlns:r="http://schemas.openxmlformats.org/officeDocument/2006/relationships" id="260" r:id="R28a6dab49b5445cd"/>
    <p:sldId xmlns:r="http://schemas.openxmlformats.org/officeDocument/2006/relationships" id="261" r:id="R0643ab306387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8daa8f5584e85" /><Relationship Type="http://schemas.openxmlformats.org/officeDocument/2006/relationships/slide" Target="/ppt/slides/slide1.xml" Id="R44c0a2a8669542da" /><Relationship Type="http://schemas.openxmlformats.org/officeDocument/2006/relationships/slide" Target="/ppt/slides/slide2.xml" Id="Ra1eae824c5074536" /><Relationship Type="http://schemas.openxmlformats.org/officeDocument/2006/relationships/slide" Target="/ppt/slides/slide3.xml" Id="R6338a80c6aef48d9" /><Relationship Type="http://schemas.openxmlformats.org/officeDocument/2006/relationships/slide" Target="/ppt/slides/slide4.xml" Id="R945978f58e3b4ec2" /><Relationship Type="http://schemas.openxmlformats.org/officeDocument/2006/relationships/slide" Target="/ppt/slides/slide5.xml" Id="R28a6dab49b5445cd" /><Relationship Type="http://schemas.openxmlformats.org/officeDocument/2006/relationships/slide" Target="/ppt/slides/slide6.xml" Id="R0643ab306387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a6e243dc8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d864367354df3" /><Relationship Type="http://schemas.openxmlformats.org/officeDocument/2006/relationships/theme" Target="/ppt/slideMasters/theme/theme1.xml" Id="R6c7d495f4f6848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d86436735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51ff4ee02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138a9f0a0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7c8cef0d648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f30b917924c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2c8ff8444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f30f297d9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NORTHLIGHT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Kråkstadveien 116B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922 016 402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