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67696b413649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369042fb454101"/>
  </p:sldMasterIdLst>
  <p:sldIdLst>
    <p:sldId xmlns:r="http://schemas.openxmlformats.org/officeDocument/2006/relationships" id="256" r:id="R89b931785ff346e9"/>
    <p:sldId xmlns:r="http://schemas.openxmlformats.org/officeDocument/2006/relationships" id="257" r:id="Rd12bc4671de04a9e"/>
    <p:sldId xmlns:r="http://schemas.openxmlformats.org/officeDocument/2006/relationships" id="258" r:id="Rf36070385f54402a"/>
    <p:sldId xmlns:r="http://schemas.openxmlformats.org/officeDocument/2006/relationships" id="259" r:id="R58b3b554e9dc4ac6"/>
    <p:sldId xmlns:r="http://schemas.openxmlformats.org/officeDocument/2006/relationships" id="260" r:id="R08635480e228480d"/>
    <p:sldId xmlns:r="http://schemas.openxmlformats.org/officeDocument/2006/relationships" id="261" r:id="Ra74d078be6904c74"/>
    <p:sldId xmlns:r="http://schemas.openxmlformats.org/officeDocument/2006/relationships" id="262" r:id="R0bf36b3a83c84c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369042fb454101" /><Relationship Type="http://schemas.openxmlformats.org/officeDocument/2006/relationships/slide" Target="/ppt/slides/slide1.xml" Id="R89b931785ff346e9" /><Relationship Type="http://schemas.openxmlformats.org/officeDocument/2006/relationships/slide" Target="/ppt/slides/slide2.xml" Id="Rd12bc4671de04a9e" /><Relationship Type="http://schemas.openxmlformats.org/officeDocument/2006/relationships/slide" Target="/ppt/slides/slide3.xml" Id="Rf36070385f54402a" /><Relationship Type="http://schemas.openxmlformats.org/officeDocument/2006/relationships/slide" Target="/ppt/slides/slide4.xml" Id="R58b3b554e9dc4ac6" /><Relationship Type="http://schemas.openxmlformats.org/officeDocument/2006/relationships/slide" Target="/ppt/slides/slide5.xml" Id="R08635480e228480d" /><Relationship Type="http://schemas.openxmlformats.org/officeDocument/2006/relationships/slide" Target="/ppt/slides/slide6.xml" Id="Ra74d078be6904c74" /><Relationship Type="http://schemas.openxmlformats.org/officeDocument/2006/relationships/slide" Target="/ppt/slides/slide7.xml" Id="R0bf36b3a83c84c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52dcaec6e24b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e8adea04d4687" /><Relationship Type="http://schemas.openxmlformats.org/officeDocument/2006/relationships/theme" Target="/ppt/slideMasters/theme/theme1.xml" Id="R849c05dfab724a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ae8adea04d46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777b7ae1740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022041e2147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aa7628f2441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fcd81bee946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3fe42c89c46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9e55ba6a349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63fc4d64b48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H-2 HANDEL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H-2 HANDEL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H-2 HANDEL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H-2 HANDEL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H-2 HANDEL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H-2 HANDEL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−70 719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−14 634 023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482 357 567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1 522 410 922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H-2 HANDEL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H-2 EIENDOM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RAGDE EIENDOM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H-2 HANDEL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Sannergata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922 016 305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H-2 HANDEL HOLDING AS</a:t>
            </a:r>
          </a:p>
        </p:txBody>
      </p:sp>
    </p:spTree>
  </p:cSld>
  <p:clrMapOvr>
    <a:masterClrMapping xmlns:a="http://schemas.openxmlformats.org/drawingml/2006/main"/>
  </p:clrMapOvr>
</p:sld>
</file>