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1ea08bd0a542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6058109dea409b"/>
  </p:sldMasterIdLst>
  <p:sldIdLst>
    <p:sldId xmlns:r="http://schemas.openxmlformats.org/officeDocument/2006/relationships" id="256" r:id="Rd98557d5fbdb4e74"/>
    <p:sldId xmlns:r="http://schemas.openxmlformats.org/officeDocument/2006/relationships" id="257" r:id="R47c83d94ba95421d"/>
    <p:sldId xmlns:r="http://schemas.openxmlformats.org/officeDocument/2006/relationships" id="258" r:id="R331dd225029141ce"/>
    <p:sldId xmlns:r="http://schemas.openxmlformats.org/officeDocument/2006/relationships" id="259" r:id="Re2e8642b7b7843ef"/>
    <p:sldId xmlns:r="http://schemas.openxmlformats.org/officeDocument/2006/relationships" id="260" r:id="Rd854c940487a45ca"/>
    <p:sldId xmlns:r="http://schemas.openxmlformats.org/officeDocument/2006/relationships" id="261" r:id="Rb2f96393931e41a8"/>
    <p:sldId xmlns:r="http://schemas.openxmlformats.org/officeDocument/2006/relationships" id="262" r:id="Rf5df0201209741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6058109dea409b" /><Relationship Type="http://schemas.openxmlformats.org/officeDocument/2006/relationships/slide" Target="/ppt/slides/slide1.xml" Id="Rd98557d5fbdb4e74" /><Relationship Type="http://schemas.openxmlformats.org/officeDocument/2006/relationships/slide" Target="/ppt/slides/slide2.xml" Id="R47c83d94ba95421d" /><Relationship Type="http://schemas.openxmlformats.org/officeDocument/2006/relationships/slide" Target="/ppt/slides/slide3.xml" Id="R331dd225029141ce" /><Relationship Type="http://schemas.openxmlformats.org/officeDocument/2006/relationships/slide" Target="/ppt/slides/slide4.xml" Id="Re2e8642b7b7843ef" /><Relationship Type="http://schemas.openxmlformats.org/officeDocument/2006/relationships/slide" Target="/ppt/slides/slide5.xml" Id="Rd854c940487a45ca" /><Relationship Type="http://schemas.openxmlformats.org/officeDocument/2006/relationships/slide" Target="/ppt/slides/slide6.xml" Id="Rb2f96393931e41a8" /><Relationship Type="http://schemas.openxmlformats.org/officeDocument/2006/relationships/slide" Target="/ppt/slides/slide7.xml" Id="Rf5df0201209741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c1e8c28dea42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170f5ce9442b9" /><Relationship Type="http://schemas.openxmlformats.org/officeDocument/2006/relationships/theme" Target="/ppt/slideMasters/theme/theme1.xml" Id="Rf72293a02b084f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4170f5ce9442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6e100799047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73dbeada14f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fbd8331cf4b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55a7b69db4e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28f09ecb54e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1f11b544b4f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80848240f48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VIKENCONSULT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VIKENCONSULT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7 163 374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−399 513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−369 281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1 532 079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3 331 352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PRIME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Mosseveien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1610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921 996 705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VIKENCONSULT AS</a:t>
            </a:r>
          </a:p>
        </p:txBody>
      </p:sp>
    </p:spTree>
  </p:cSld>
  <p:clrMapOvr>
    <a:masterClrMapping xmlns:a="http://schemas.openxmlformats.org/drawingml/2006/main"/>
  </p:clrMapOvr>
</p:sld>
</file>