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51d0a9b7a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c2afddcc34094"/>
  </p:sldMasterIdLst>
  <p:sldIdLst>
    <p:sldId xmlns:r="http://schemas.openxmlformats.org/officeDocument/2006/relationships" id="256" r:id="R4afdaf7bf6934989"/>
    <p:sldId xmlns:r="http://schemas.openxmlformats.org/officeDocument/2006/relationships" id="257" r:id="R05cc7606ada24352"/>
    <p:sldId xmlns:r="http://schemas.openxmlformats.org/officeDocument/2006/relationships" id="258" r:id="R1ac34e8db8804b29"/>
    <p:sldId xmlns:r="http://schemas.openxmlformats.org/officeDocument/2006/relationships" id="259" r:id="R12d29dc3db0b425a"/>
    <p:sldId xmlns:r="http://schemas.openxmlformats.org/officeDocument/2006/relationships" id="260" r:id="R5041328a33324c70"/>
    <p:sldId xmlns:r="http://schemas.openxmlformats.org/officeDocument/2006/relationships" id="261" r:id="R8d667811ad754259"/>
    <p:sldId xmlns:r="http://schemas.openxmlformats.org/officeDocument/2006/relationships" id="262" r:id="R5f366cf37910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c2afddcc34094" /><Relationship Type="http://schemas.openxmlformats.org/officeDocument/2006/relationships/slide" Target="/ppt/slides/slide1.xml" Id="R4afdaf7bf6934989" /><Relationship Type="http://schemas.openxmlformats.org/officeDocument/2006/relationships/slide" Target="/ppt/slides/slide2.xml" Id="R05cc7606ada24352" /><Relationship Type="http://schemas.openxmlformats.org/officeDocument/2006/relationships/slide" Target="/ppt/slides/slide3.xml" Id="R1ac34e8db8804b29" /><Relationship Type="http://schemas.openxmlformats.org/officeDocument/2006/relationships/slide" Target="/ppt/slides/slide4.xml" Id="R12d29dc3db0b425a" /><Relationship Type="http://schemas.openxmlformats.org/officeDocument/2006/relationships/slide" Target="/ppt/slides/slide5.xml" Id="R5041328a33324c70" /><Relationship Type="http://schemas.openxmlformats.org/officeDocument/2006/relationships/slide" Target="/ppt/slides/slide6.xml" Id="R8d667811ad754259" /><Relationship Type="http://schemas.openxmlformats.org/officeDocument/2006/relationships/slide" Target="/ppt/slides/slide7.xml" Id="R5f366cf37910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5a0801c97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b6e8db404c26" /><Relationship Type="http://schemas.openxmlformats.org/officeDocument/2006/relationships/theme" Target="/ppt/slideMasters/theme/theme1.xml" Id="R975e291c4016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4b6e8db40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3b883799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4124da6b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e8a6853d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e072440e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ec2e3539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468b3d72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b6c9acc71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1540 HERITAGE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HERITAGE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AAENG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Aaeng, Graahbakken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921 994 605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