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c836afdd8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7f8276f1b04e48"/>
  </p:sldMasterIdLst>
  <p:sldIdLst>
    <p:sldId xmlns:r="http://schemas.openxmlformats.org/officeDocument/2006/relationships" id="256" r:id="R975f0165ee5d4fed"/>
    <p:sldId xmlns:r="http://schemas.openxmlformats.org/officeDocument/2006/relationships" id="257" r:id="R3724d20c04954698"/>
    <p:sldId xmlns:r="http://schemas.openxmlformats.org/officeDocument/2006/relationships" id="258" r:id="Rccc23166cd8d40fa"/>
    <p:sldId xmlns:r="http://schemas.openxmlformats.org/officeDocument/2006/relationships" id="259" r:id="R1a35417bde68415a"/>
    <p:sldId xmlns:r="http://schemas.openxmlformats.org/officeDocument/2006/relationships" id="260" r:id="R6f7d1ab51a644f4d"/>
    <p:sldId xmlns:r="http://schemas.openxmlformats.org/officeDocument/2006/relationships" id="261" r:id="R4d75672040ff46cb"/>
    <p:sldId xmlns:r="http://schemas.openxmlformats.org/officeDocument/2006/relationships" id="262" r:id="Rdd560d31d86c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f8276f1b04e48" /><Relationship Type="http://schemas.openxmlformats.org/officeDocument/2006/relationships/slide" Target="/ppt/slides/slide1.xml" Id="R975f0165ee5d4fed" /><Relationship Type="http://schemas.openxmlformats.org/officeDocument/2006/relationships/slide" Target="/ppt/slides/slide2.xml" Id="R3724d20c04954698" /><Relationship Type="http://schemas.openxmlformats.org/officeDocument/2006/relationships/slide" Target="/ppt/slides/slide3.xml" Id="Rccc23166cd8d40fa" /><Relationship Type="http://schemas.openxmlformats.org/officeDocument/2006/relationships/slide" Target="/ppt/slides/slide4.xml" Id="R1a35417bde68415a" /><Relationship Type="http://schemas.openxmlformats.org/officeDocument/2006/relationships/slide" Target="/ppt/slides/slide5.xml" Id="R6f7d1ab51a644f4d" /><Relationship Type="http://schemas.openxmlformats.org/officeDocument/2006/relationships/slide" Target="/ppt/slides/slide6.xml" Id="R4d75672040ff46cb" /><Relationship Type="http://schemas.openxmlformats.org/officeDocument/2006/relationships/slide" Target="/ppt/slides/slide7.xml" Id="Rdd560d31d86c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ee7df36fc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4e052b3204fb3" /><Relationship Type="http://schemas.openxmlformats.org/officeDocument/2006/relationships/theme" Target="/ppt/slideMasters/theme/theme1.xml" Id="Rded8a15bf21b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4e052b320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4bd3aef2b4e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d7d2d467e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05201ce78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678467f2f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eaebbb938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7dad3c148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b20c31123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SVANE CONTINENTAL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 CONTINENTAL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3 013 581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SVANEMYR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921 994 257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 CONTINENTAL AS</a:t>
            </a:r>
          </a:p>
        </p:txBody>
      </p:sp>
    </p:spTree>
  </p:cSld>
  <p:clrMapOvr>
    <a:masterClrMapping xmlns:a="http://schemas.openxmlformats.org/drawingml/2006/main"/>
  </p:clrMapOvr>
</p:sld>
</file>