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aca0e42d245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4d6cf18d342f7"/>
  </p:sldMasterIdLst>
  <p:sldIdLst>
    <p:sldId xmlns:r="http://schemas.openxmlformats.org/officeDocument/2006/relationships" id="256" r:id="R5822be8d7a614daf"/>
    <p:sldId xmlns:r="http://schemas.openxmlformats.org/officeDocument/2006/relationships" id="257" r:id="R41e37380fb0e4af8"/>
    <p:sldId xmlns:r="http://schemas.openxmlformats.org/officeDocument/2006/relationships" id="258" r:id="R44269a3775f04951"/>
    <p:sldId xmlns:r="http://schemas.openxmlformats.org/officeDocument/2006/relationships" id="259" r:id="Rc8d93ef0a3db45a4"/>
    <p:sldId xmlns:r="http://schemas.openxmlformats.org/officeDocument/2006/relationships" id="260" r:id="R52602e79f9184b41"/>
    <p:sldId xmlns:r="http://schemas.openxmlformats.org/officeDocument/2006/relationships" id="261" r:id="R52022992fec04760"/>
    <p:sldId xmlns:r="http://schemas.openxmlformats.org/officeDocument/2006/relationships" id="262" r:id="R42bc279b933e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4d6cf18d342f7" /><Relationship Type="http://schemas.openxmlformats.org/officeDocument/2006/relationships/slide" Target="/ppt/slides/slide1.xml" Id="R5822be8d7a614daf" /><Relationship Type="http://schemas.openxmlformats.org/officeDocument/2006/relationships/slide" Target="/ppt/slides/slide2.xml" Id="R41e37380fb0e4af8" /><Relationship Type="http://schemas.openxmlformats.org/officeDocument/2006/relationships/slide" Target="/ppt/slides/slide3.xml" Id="R44269a3775f04951" /><Relationship Type="http://schemas.openxmlformats.org/officeDocument/2006/relationships/slide" Target="/ppt/slides/slide4.xml" Id="Rc8d93ef0a3db45a4" /><Relationship Type="http://schemas.openxmlformats.org/officeDocument/2006/relationships/slide" Target="/ppt/slides/slide5.xml" Id="R52602e79f9184b41" /><Relationship Type="http://schemas.openxmlformats.org/officeDocument/2006/relationships/slide" Target="/ppt/slides/slide6.xml" Id="R52022992fec04760" /><Relationship Type="http://schemas.openxmlformats.org/officeDocument/2006/relationships/slide" Target="/ppt/slides/slide7.xml" Id="R42bc279b933e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a9d816a84d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38900f174c17" /><Relationship Type="http://schemas.openxmlformats.org/officeDocument/2006/relationships/theme" Target="/ppt/slideMasters/theme/theme1.xml" Id="R8cb73404170d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5838900f174c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120a0d7cc46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b3277a72c47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4494a50d7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9310bc884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1367d340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72f91f7245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1d8fe9cd9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