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132835b21f42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4acaaed81d4b34"/>
  </p:sldMasterIdLst>
  <p:sldIdLst>
    <p:sldId xmlns:r="http://schemas.openxmlformats.org/officeDocument/2006/relationships" id="256" r:id="R9a99a937674d4706"/>
    <p:sldId xmlns:r="http://schemas.openxmlformats.org/officeDocument/2006/relationships" id="257" r:id="Rc5c0ad4311ba44bd"/>
    <p:sldId xmlns:r="http://schemas.openxmlformats.org/officeDocument/2006/relationships" id="258" r:id="Rf11aff12b3d54dcd"/>
    <p:sldId xmlns:r="http://schemas.openxmlformats.org/officeDocument/2006/relationships" id="259" r:id="R52e19cc5f5c3414e"/>
    <p:sldId xmlns:r="http://schemas.openxmlformats.org/officeDocument/2006/relationships" id="260" r:id="R6e12e1559dd1428f"/>
    <p:sldId xmlns:r="http://schemas.openxmlformats.org/officeDocument/2006/relationships" id="261" r:id="R5e05d824640149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4acaaed81d4b34" /><Relationship Type="http://schemas.openxmlformats.org/officeDocument/2006/relationships/slide" Target="/ppt/slides/slide1.xml" Id="R9a99a937674d4706" /><Relationship Type="http://schemas.openxmlformats.org/officeDocument/2006/relationships/slide" Target="/ppt/slides/slide2.xml" Id="Rc5c0ad4311ba44bd" /><Relationship Type="http://schemas.openxmlformats.org/officeDocument/2006/relationships/slide" Target="/ppt/slides/slide3.xml" Id="Rf11aff12b3d54dcd" /><Relationship Type="http://schemas.openxmlformats.org/officeDocument/2006/relationships/slide" Target="/ppt/slides/slide4.xml" Id="R52e19cc5f5c3414e" /><Relationship Type="http://schemas.openxmlformats.org/officeDocument/2006/relationships/slide" Target="/ppt/slides/slide5.xml" Id="R6e12e1559dd1428f" /><Relationship Type="http://schemas.openxmlformats.org/officeDocument/2006/relationships/slide" Target="/ppt/slides/slide6.xml" Id="R5e05d824640149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ea0936c15b4b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195437da8a42ad" /><Relationship Type="http://schemas.openxmlformats.org/officeDocument/2006/relationships/theme" Target="/ppt/slideMasters/theme/theme1.xml" Id="R66c27833942542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195437da8a42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22b5a4a48448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b569315b0042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72a413e55d47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98b6fcc8d043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309c971b8943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47beaf8c204e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FJORDSLOTTET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Osterøyvegen 2715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5283 Fotlandsvåg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921 991 002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HOTELL AS</a:t>
            </a:r>
          </a:p>
        </p:txBody>
      </p:sp>
    </p:spTree>
  </p:cSld>
  <p:clrMapOvr>
    <a:masterClrMapping xmlns:a="http://schemas.openxmlformats.org/drawingml/2006/main"/>
  </p:clrMapOvr>
</p:sld>
</file>