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feca84df0f4e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344df4c90f4cbe"/>
  </p:sldMasterIdLst>
  <p:sldIdLst>
    <p:sldId xmlns:r="http://schemas.openxmlformats.org/officeDocument/2006/relationships" id="256" r:id="R4686dc17d6384d6b"/>
    <p:sldId xmlns:r="http://schemas.openxmlformats.org/officeDocument/2006/relationships" id="257" r:id="R7582483b5e9e4e85"/>
    <p:sldId xmlns:r="http://schemas.openxmlformats.org/officeDocument/2006/relationships" id="258" r:id="R43be004f522047a2"/>
    <p:sldId xmlns:r="http://schemas.openxmlformats.org/officeDocument/2006/relationships" id="259" r:id="R559464878ac4449a"/>
    <p:sldId xmlns:r="http://schemas.openxmlformats.org/officeDocument/2006/relationships" id="260" r:id="Rfdd01eda04994951"/>
    <p:sldId xmlns:r="http://schemas.openxmlformats.org/officeDocument/2006/relationships" id="261" r:id="R1dbdc1a809974306"/>
    <p:sldId xmlns:r="http://schemas.openxmlformats.org/officeDocument/2006/relationships" id="262" r:id="R08fb1df2941343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44df4c90f4cbe" /><Relationship Type="http://schemas.openxmlformats.org/officeDocument/2006/relationships/slide" Target="/ppt/slides/slide1.xml" Id="R4686dc17d6384d6b" /><Relationship Type="http://schemas.openxmlformats.org/officeDocument/2006/relationships/slide" Target="/ppt/slides/slide2.xml" Id="R7582483b5e9e4e85" /><Relationship Type="http://schemas.openxmlformats.org/officeDocument/2006/relationships/slide" Target="/ppt/slides/slide3.xml" Id="R43be004f522047a2" /><Relationship Type="http://schemas.openxmlformats.org/officeDocument/2006/relationships/slide" Target="/ppt/slides/slide4.xml" Id="R559464878ac4449a" /><Relationship Type="http://schemas.openxmlformats.org/officeDocument/2006/relationships/slide" Target="/ppt/slides/slide5.xml" Id="Rfdd01eda04994951" /><Relationship Type="http://schemas.openxmlformats.org/officeDocument/2006/relationships/slide" Target="/ppt/slides/slide6.xml" Id="R1dbdc1a809974306" /><Relationship Type="http://schemas.openxmlformats.org/officeDocument/2006/relationships/slide" Target="/ppt/slides/slide7.xml" Id="R08fb1df2941343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3207e674d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48bb832b14c11" /><Relationship Type="http://schemas.openxmlformats.org/officeDocument/2006/relationships/theme" Target="/ppt/slideMasters/theme/theme1.xml" Id="R4d3e6e33ab1b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848bb832b14c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76ef9f20342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8a6ca62c245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d9b3753f149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f24f0bc8d4f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f3289de2e4a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06a96a08e47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54a42adca46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SUBLIME PERFORMANCE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SUBLIME PERFORMANCE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1 025 087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BENJAMIN AADALEN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RENATE AADALEN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Haugerudveien 61A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1434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