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04b43136a846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b0adf5e0504d63"/>
  </p:sldMasterIdLst>
  <p:sldIdLst>
    <p:sldId xmlns:r="http://schemas.openxmlformats.org/officeDocument/2006/relationships" id="256" r:id="R67eba5689d6f4804"/>
    <p:sldId xmlns:r="http://schemas.openxmlformats.org/officeDocument/2006/relationships" id="257" r:id="Rebff9d4cf46945e7"/>
    <p:sldId xmlns:r="http://schemas.openxmlformats.org/officeDocument/2006/relationships" id="258" r:id="R30eeeeec817547f3"/>
    <p:sldId xmlns:r="http://schemas.openxmlformats.org/officeDocument/2006/relationships" id="259" r:id="R909c0d66772d42ac"/>
    <p:sldId xmlns:r="http://schemas.openxmlformats.org/officeDocument/2006/relationships" id="260" r:id="R3f0ae9e618554c06"/>
    <p:sldId xmlns:r="http://schemas.openxmlformats.org/officeDocument/2006/relationships" id="261" r:id="R32c82970bf7e4efb"/>
    <p:sldId xmlns:r="http://schemas.openxmlformats.org/officeDocument/2006/relationships" id="262" r:id="Rb8d05b98cfa949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0adf5e0504d63" /><Relationship Type="http://schemas.openxmlformats.org/officeDocument/2006/relationships/slide" Target="/ppt/slides/slide1.xml" Id="R67eba5689d6f4804" /><Relationship Type="http://schemas.openxmlformats.org/officeDocument/2006/relationships/slide" Target="/ppt/slides/slide2.xml" Id="Rebff9d4cf46945e7" /><Relationship Type="http://schemas.openxmlformats.org/officeDocument/2006/relationships/slide" Target="/ppt/slides/slide3.xml" Id="R30eeeeec817547f3" /><Relationship Type="http://schemas.openxmlformats.org/officeDocument/2006/relationships/slide" Target="/ppt/slides/slide4.xml" Id="R909c0d66772d42ac" /><Relationship Type="http://schemas.openxmlformats.org/officeDocument/2006/relationships/slide" Target="/ppt/slides/slide5.xml" Id="R3f0ae9e618554c06" /><Relationship Type="http://schemas.openxmlformats.org/officeDocument/2006/relationships/slide" Target="/ppt/slides/slide6.xml" Id="R32c82970bf7e4efb" /><Relationship Type="http://schemas.openxmlformats.org/officeDocument/2006/relationships/slide" Target="/ppt/slides/slide7.xml" Id="Rb8d05b98cfa949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8fee4490341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6af473730491a" /><Relationship Type="http://schemas.openxmlformats.org/officeDocument/2006/relationships/theme" Target="/ppt/slideMasters/theme/theme1.xml" Id="R37f0ee64febc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d6af473730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eb22cd8704d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1483e963c4b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198e4db6c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955a3fa5143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edac8370c4a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6fff92a424e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4d3e78c80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 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 INVEST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SØNNERVIK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Angedalsvegen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921 984 839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 INVEST AS</a:t>
            </a:r>
          </a:p>
        </p:txBody>
      </p:sp>
    </p:spTree>
  </p:cSld>
  <p:clrMapOvr>
    <a:masterClrMapping xmlns:a="http://schemas.openxmlformats.org/drawingml/2006/main"/>
  </p:clrMapOvr>
</p:sld>
</file>