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4a244548684c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ff34d4ddb4402"/>
  </p:sldMasterIdLst>
  <p:sldIdLst>
    <p:sldId xmlns:r="http://schemas.openxmlformats.org/officeDocument/2006/relationships" id="256" r:id="Rba212b6577ff4d91"/>
    <p:sldId xmlns:r="http://schemas.openxmlformats.org/officeDocument/2006/relationships" id="257" r:id="R039ffe23d7704361"/>
    <p:sldId xmlns:r="http://schemas.openxmlformats.org/officeDocument/2006/relationships" id="258" r:id="R6423ed4a00d84d0c"/>
    <p:sldId xmlns:r="http://schemas.openxmlformats.org/officeDocument/2006/relationships" id="259" r:id="Rf1ce34094ecf4e2c"/>
    <p:sldId xmlns:r="http://schemas.openxmlformats.org/officeDocument/2006/relationships" id="260" r:id="Rc9acc5ca46b544ba"/>
    <p:sldId xmlns:r="http://schemas.openxmlformats.org/officeDocument/2006/relationships" id="261" r:id="R05a4cf07b31e4fe4"/>
    <p:sldId xmlns:r="http://schemas.openxmlformats.org/officeDocument/2006/relationships" id="262" r:id="R51653bc68fac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ff34d4ddb4402" /><Relationship Type="http://schemas.openxmlformats.org/officeDocument/2006/relationships/slide" Target="/ppt/slides/slide1.xml" Id="Rba212b6577ff4d91" /><Relationship Type="http://schemas.openxmlformats.org/officeDocument/2006/relationships/slide" Target="/ppt/slides/slide2.xml" Id="R039ffe23d7704361" /><Relationship Type="http://schemas.openxmlformats.org/officeDocument/2006/relationships/slide" Target="/ppt/slides/slide3.xml" Id="R6423ed4a00d84d0c" /><Relationship Type="http://schemas.openxmlformats.org/officeDocument/2006/relationships/slide" Target="/ppt/slides/slide4.xml" Id="Rf1ce34094ecf4e2c" /><Relationship Type="http://schemas.openxmlformats.org/officeDocument/2006/relationships/slide" Target="/ppt/slides/slide5.xml" Id="Rc9acc5ca46b544ba" /><Relationship Type="http://schemas.openxmlformats.org/officeDocument/2006/relationships/slide" Target="/ppt/slides/slide6.xml" Id="R05a4cf07b31e4fe4" /><Relationship Type="http://schemas.openxmlformats.org/officeDocument/2006/relationships/slide" Target="/ppt/slides/slide7.xml" Id="R51653bc68fac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063acba5940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da8d91594574" /><Relationship Type="http://schemas.openxmlformats.org/officeDocument/2006/relationships/theme" Target="/ppt/slideMasters/theme/theme1.xml" Id="Re31beb66274b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1da8d915945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50939593248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8befb362b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e6f106bac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b4e7feab841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62de5f74b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c44a5df384d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33ab1f985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JOJOHA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JOJOHA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12 976 821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779 478 793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781 065 336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921 979 495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JOJOHA INVEST AS</a:t>
            </a:r>
          </a:p>
        </p:txBody>
      </p:sp>
    </p:spTree>
  </p:cSld>
  <p:clrMapOvr>
    <a:masterClrMapping xmlns:a="http://schemas.openxmlformats.org/drawingml/2006/main"/>
  </p:clrMapOvr>
</p:sld>
</file>