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ef434b2ab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ceb5ab8c54578"/>
  </p:sldMasterIdLst>
  <p:sldIdLst>
    <p:sldId xmlns:r="http://schemas.openxmlformats.org/officeDocument/2006/relationships" id="256" r:id="R64657bf14a254a61"/>
    <p:sldId xmlns:r="http://schemas.openxmlformats.org/officeDocument/2006/relationships" id="257" r:id="R7a251e60a06144be"/>
    <p:sldId xmlns:r="http://schemas.openxmlformats.org/officeDocument/2006/relationships" id="258" r:id="R3df84b0d026f4d7b"/>
    <p:sldId xmlns:r="http://schemas.openxmlformats.org/officeDocument/2006/relationships" id="259" r:id="R7c15e85cf15b4f5b"/>
    <p:sldId xmlns:r="http://schemas.openxmlformats.org/officeDocument/2006/relationships" id="260" r:id="R3badd1124b6643ac"/>
    <p:sldId xmlns:r="http://schemas.openxmlformats.org/officeDocument/2006/relationships" id="261" r:id="Rc11af7d244554ca2"/>
    <p:sldId xmlns:r="http://schemas.openxmlformats.org/officeDocument/2006/relationships" id="262" r:id="R4839c5ef4d4c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ceb5ab8c54578" /><Relationship Type="http://schemas.openxmlformats.org/officeDocument/2006/relationships/slide" Target="/ppt/slides/slide1.xml" Id="R64657bf14a254a61" /><Relationship Type="http://schemas.openxmlformats.org/officeDocument/2006/relationships/slide" Target="/ppt/slides/slide2.xml" Id="R7a251e60a06144be" /><Relationship Type="http://schemas.openxmlformats.org/officeDocument/2006/relationships/slide" Target="/ppt/slides/slide3.xml" Id="R3df84b0d026f4d7b" /><Relationship Type="http://schemas.openxmlformats.org/officeDocument/2006/relationships/slide" Target="/ppt/slides/slide4.xml" Id="R7c15e85cf15b4f5b" /><Relationship Type="http://schemas.openxmlformats.org/officeDocument/2006/relationships/slide" Target="/ppt/slides/slide5.xml" Id="R3badd1124b6643ac" /><Relationship Type="http://schemas.openxmlformats.org/officeDocument/2006/relationships/slide" Target="/ppt/slides/slide6.xml" Id="Rc11af7d244554ca2" /><Relationship Type="http://schemas.openxmlformats.org/officeDocument/2006/relationships/slide" Target="/ppt/slides/slide7.xml" Id="R4839c5ef4d4c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cfeb0bf454f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dae5b507141d0" /><Relationship Type="http://schemas.openxmlformats.org/officeDocument/2006/relationships/theme" Target="/ppt/slideMasters/theme/theme1.xml" Id="R839995019ede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dae5b5071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43d49e5f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89d4a7c41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4f620e3a1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de675197f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09ab013ab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c1b6a203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72ca879b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1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85 903 795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1 176 587 456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1 207 400 247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