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e12d78682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eb77b7afd4b96"/>
  </p:sldMasterIdLst>
  <p:sldIdLst>
    <p:sldId xmlns:r="http://schemas.openxmlformats.org/officeDocument/2006/relationships" id="256" r:id="R769d25188f5f4925"/>
    <p:sldId xmlns:r="http://schemas.openxmlformats.org/officeDocument/2006/relationships" id="257" r:id="R044adaf51b3043a6"/>
    <p:sldId xmlns:r="http://schemas.openxmlformats.org/officeDocument/2006/relationships" id="258" r:id="Rf27ceb2ec7374cd5"/>
    <p:sldId xmlns:r="http://schemas.openxmlformats.org/officeDocument/2006/relationships" id="259" r:id="R632f8b4270274ea4"/>
    <p:sldId xmlns:r="http://schemas.openxmlformats.org/officeDocument/2006/relationships" id="260" r:id="R4d9ab5d852ef45d5"/>
    <p:sldId xmlns:r="http://schemas.openxmlformats.org/officeDocument/2006/relationships" id="261" r:id="R9fa63a217e624ff6"/>
    <p:sldId xmlns:r="http://schemas.openxmlformats.org/officeDocument/2006/relationships" id="262" r:id="R7ed8386ba01c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eb77b7afd4b96" /><Relationship Type="http://schemas.openxmlformats.org/officeDocument/2006/relationships/slide" Target="/ppt/slides/slide1.xml" Id="R769d25188f5f4925" /><Relationship Type="http://schemas.openxmlformats.org/officeDocument/2006/relationships/slide" Target="/ppt/slides/slide2.xml" Id="R044adaf51b3043a6" /><Relationship Type="http://schemas.openxmlformats.org/officeDocument/2006/relationships/slide" Target="/ppt/slides/slide3.xml" Id="Rf27ceb2ec7374cd5" /><Relationship Type="http://schemas.openxmlformats.org/officeDocument/2006/relationships/slide" Target="/ppt/slides/slide4.xml" Id="R632f8b4270274ea4" /><Relationship Type="http://schemas.openxmlformats.org/officeDocument/2006/relationships/slide" Target="/ppt/slides/slide5.xml" Id="R4d9ab5d852ef45d5" /><Relationship Type="http://schemas.openxmlformats.org/officeDocument/2006/relationships/slide" Target="/ppt/slides/slide6.xml" Id="R9fa63a217e624ff6" /><Relationship Type="http://schemas.openxmlformats.org/officeDocument/2006/relationships/slide" Target="/ppt/slides/slide7.xml" Id="R7ed8386ba01c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3d5369332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9f8c66534d3a" /><Relationship Type="http://schemas.openxmlformats.org/officeDocument/2006/relationships/theme" Target="/ppt/slideMasters/theme/theme1.xml" Id="Rb3faacf2b071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89f8c6653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c8114199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3ba5b777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e37b20ab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61793fbb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df876ac4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5079c399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a7c496ffa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