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33bf82355948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eb0b66c5747ac"/>
  </p:sldMasterIdLst>
  <p:sldIdLst>
    <p:sldId xmlns:r="http://schemas.openxmlformats.org/officeDocument/2006/relationships" id="256" r:id="Rf4277823ef3b4e35"/>
    <p:sldId xmlns:r="http://schemas.openxmlformats.org/officeDocument/2006/relationships" id="257" r:id="R5ddaf46c61a24cbd"/>
    <p:sldId xmlns:r="http://schemas.openxmlformats.org/officeDocument/2006/relationships" id="258" r:id="Rf7129c223e5649be"/>
    <p:sldId xmlns:r="http://schemas.openxmlformats.org/officeDocument/2006/relationships" id="259" r:id="Ra36e131f65af4004"/>
    <p:sldId xmlns:r="http://schemas.openxmlformats.org/officeDocument/2006/relationships" id="260" r:id="R611d104cac274de2"/>
    <p:sldId xmlns:r="http://schemas.openxmlformats.org/officeDocument/2006/relationships" id="261" r:id="R07aae646f4174d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eb0b66c5747ac" /><Relationship Type="http://schemas.openxmlformats.org/officeDocument/2006/relationships/slide" Target="/ppt/slides/slide1.xml" Id="Rf4277823ef3b4e35" /><Relationship Type="http://schemas.openxmlformats.org/officeDocument/2006/relationships/slide" Target="/ppt/slides/slide2.xml" Id="R5ddaf46c61a24cbd" /><Relationship Type="http://schemas.openxmlformats.org/officeDocument/2006/relationships/slide" Target="/ppt/slides/slide3.xml" Id="Rf7129c223e5649be" /><Relationship Type="http://schemas.openxmlformats.org/officeDocument/2006/relationships/slide" Target="/ppt/slides/slide4.xml" Id="Ra36e131f65af4004" /><Relationship Type="http://schemas.openxmlformats.org/officeDocument/2006/relationships/slide" Target="/ppt/slides/slide5.xml" Id="R611d104cac274de2" /><Relationship Type="http://schemas.openxmlformats.org/officeDocument/2006/relationships/slide" Target="/ppt/slides/slide6.xml" Id="R07aae646f4174d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a520866684f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d6f18bdc244f1" /><Relationship Type="http://schemas.openxmlformats.org/officeDocument/2006/relationships/theme" Target="/ppt/slideMasters/theme/theme1.xml" Id="Rbb11ada8d577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bd6f18bdc244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3560f5d0341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187b8069948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19fd45cc842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3def10a5341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2beedd7c946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af54659fc45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A. Engh, 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921 970 382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FINANS AS</a:t>
            </a:r>
          </a:p>
        </p:txBody>
      </p:sp>
    </p:spTree>
  </p:cSld>
  <p:clrMapOvr>
    <a:masterClrMapping xmlns:a="http://schemas.openxmlformats.org/drawingml/2006/main"/>
  </p:clrMapOvr>
</p:sld>
</file>