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97e64e642d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3536bf1ca4774"/>
  </p:sldMasterIdLst>
  <p:sldIdLst>
    <p:sldId xmlns:r="http://schemas.openxmlformats.org/officeDocument/2006/relationships" id="256" r:id="R827ca93a452a424d"/>
    <p:sldId xmlns:r="http://schemas.openxmlformats.org/officeDocument/2006/relationships" id="257" r:id="R7a7f19258d28423f"/>
    <p:sldId xmlns:r="http://schemas.openxmlformats.org/officeDocument/2006/relationships" id="258" r:id="R1fd49905507946d3"/>
    <p:sldId xmlns:r="http://schemas.openxmlformats.org/officeDocument/2006/relationships" id="259" r:id="R9e1d4d064b9a4f20"/>
    <p:sldId xmlns:r="http://schemas.openxmlformats.org/officeDocument/2006/relationships" id="260" r:id="R8ec9855ef74048ed"/>
    <p:sldId xmlns:r="http://schemas.openxmlformats.org/officeDocument/2006/relationships" id="261" r:id="Rf3044f9b91a8434f"/>
    <p:sldId xmlns:r="http://schemas.openxmlformats.org/officeDocument/2006/relationships" id="262" r:id="R6f6248ce39c5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3536bf1ca4774" /><Relationship Type="http://schemas.openxmlformats.org/officeDocument/2006/relationships/slide" Target="/ppt/slides/slide1.xml" Id="R827ca93a452a424d" /><Relationship Type="http://schemas.openxmlformats.org/officeDocument/2006/relationships/slide" Target="/ppt/slides/slide2.xml" Id="R7a7f19258d28423f" /><Relationship Type="http://schemas.openxmlformats.org/officeDocument/2006/relationships/slide" Target="/ppt/slides/slide3.xml" Id="R1fd49905507946d3" /><Relationship Type="http://schemas.openxmlformats.org/officeDocument/2006/relationships/slide" Target="/ppt/slides/slide4.xml" Id="R9e1d4d064b9a4f20" /><Relationship Type="http://schemas.openxmlformats.org/officeDocument/2006/relationships/slide" Target="/ppt/slides/slide5.xml" Id="R8ec9855ef74048ed" /><Relationship Type="http://schemas.openxmlformats.org/officeDocument/2006/relationships/slide" Target="/ppt/slides/slide6.xml" Id="Rf3044f9b91a8434f" /><Relationship Type="http://schemas.openxmlformats.org/officeDocument/2006/relationships/slide" Target="/ppt/slides/slide7.xml" Id="R6f6248ce39c5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2e1884bb24a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6f70b61814a6e" /><Relationship Type="http://schemas.openxmlformats.org/officeDocument/2006/relationships/theme" Target="/ppt/slideMasters/theme/theme1.xml" Id="Re52e3f2fa21342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6f70b6181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565f19c84c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7d1614c641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f57af0eea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736d52ff40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4ad897c3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57ed06a7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661f79d8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7 462 650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7 396 314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46 167 762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626 965 947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635 892 530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 FINANS AS</a:t>
            </a:r>
          </a:p>
        </p:txBody>
      </p:sp>
    </p:spTree>
  </p:cSld>
  <p:clrMapOvr>
    <a:masterClrMapping xmlns:a="http://schemas.openxmlformats.org/drawingml/2006/main"/>
  </p:clrMapOvr>
</p:sld>
</file>