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c5c3d9513b4a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6d72d7e4734964"/>
  </p:sldMasterIdLst>
  <p:sldIdLst>
    <p:sldId xmlns:r="http://schemas.openxmlformats.org/officeDocument/2006/relationships" id="256" r:id="R5de7c77666ba4e48"/>
    <p:sldId xmlns:r="http://schemas.openxmlformats.org/officeDocument/2006/relationships" id="257" r:id="R989bfda1e7234438"/>
    <p:sldId xmlns:r="http://schemas.openxmlformats.org/officeDocument/2006/relationships" id="258" r:id="R4fb2809de7724b65"/>
    <p:sldId xmlns:r="http://schemas.openxmlformats.org/officeDocument/2006/relationships" id="259" r:id="R62862410cbf5429b"/>
    <p:sldId xmlns:r="http://schemas.openxmlformats.org/officeDocument/2006/relationships" id="260" r:id="Reed57c70ccae43dd"/>
    <p:sldId xmlns:r="http://schemas.openxmlformats.org/officeDocument/2006/relationships" id="261" r:id="Rfc7ff96cbe7c44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6d72d7e4734964" /><Relationship Type="http://schemas.openxmlformats.org/officeDocument/2006/relationships/slide" Target="/ppt/slides/slide1.xml" Id="R5de7c77666ba4e48" /><Relationship Type="http://schemas.openxmlformats.org/officeDocument/2006/relationships/slide" Target="/ppt/slides/slide2.xml" Id="R989bfda1e7234438" /><Relationship Type="http://schemas.openxmlformats.org/officeDocument/2006/relationships/slide" Target="/ppt/slides/slide3.xml" Id="R4fb2809de7724b65" /><Relationship Type="http://schemas.openxmlformats.org/officeDocument/2006/relationships/slide" Target="/ppt/slides/slide4.xml" Id="R62862410cbf5429b" /><Relationship Type="http://schemas.openxmlformats.org/officeDocument/2006/relationships/slide" Target="/ppt/slides/slide5.xml" Id="Reed57c70ccae43dd" /><Relationship Type="http://schemas.openxmlformats.org/officeDocument/2006/relationships/slide" Target="/ppt/slides/slide6.xml" Id="Rfc7ff96cbe7c44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83185bfa484f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0baa7224d4d29" /><Relationship Type="http://schemas.openxmlformats.org/officeDocument/2006/relationships/theme" Target="/ppt/slideMasters/theme/theme1.xml" Id="R7f9e21a6986f49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10baa7224d4d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eef91f68245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c156b497f4e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d7ceace6946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8bc4ea8374d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6b05cba794f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c84037b104a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RM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Finnhaugveien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921 967 144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 FINANS AS</a:t>
            </a:r>
          </a:p>
        </p:txBody>
      </p:sp>
    </p:spTree>
  </p:cSld>
  <p:clrMapOvr>
    <a:masterClrMapping xmlns:a="http://schemas.openxmlformats.org/drawingml/2006/main"/>
  </p:clrMapOvr>
</p:sld>
</file>