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9fb927c5aa43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12b2ccf4bd41b0"/>
  </p:sldMasterIdLst>
  <p:sldIdLst>
    <p:sldId xmlns:r="http://schemas.openxmlformats.org/officeDocument/2006/relationships" id="256" r:id="R4a7e2ec473a1473e"/>
    <p:sldId xmlns:r="http://schemas.openxmlformats.org/officeDocument/2006/relationships" id="257" r:id="Rdbcfcab931d94435"/>
    <p:sldId xmlns:r="http://schemas.openxmlformats.org/officeDocument/2006/relationships" id="258" r:id="Rf5cc92aabea84294"/>
    <p:sldId xmlns:r="http://schemas.openxmlformats.org/officeDocument/2006/relationships" id="259" r:id="Rc9acf743871b44bc"/>
    <p:sldId xmlns:r="http://schemas.openxmlformats.org/officeDocument/2006/relationships" id="260" r:id="R134fa52c91284432"/>
    <p:sldId xmlns:r="http://schemas.openxmlformats.org/officeDocument/2006/relationships" id="261" r:id="R9a876cd67a394a03"/>
    <p:sldId xmlns:r="http://schemas.openxmlformats.org/officeDocument/2006/relationships" id="262" r:id="R7aa9ecc9e80d433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2b2ccf4bd41b0" /><Relationship Type="http://schemas.openxmlformats.org/officeDocument/2006/relationships/slide" Target="/ppt/slides/slide1.xml" Id="R4a7e2ec473a1473e" /><Relationship Type="http://schemas.openxmlformats.org/officeDocument/2006/relationships/slide" Target="/ppt/slides/slide2.xml" Id="Rdbcfcab931d94435" /><Relationship Type="http://schemas.openxmlformats.org/officeDocument/2006/relationships/slide" Target="/ppt/slides/slide3.xml" Id="Rf5cc92aabea84294" /><Relationship Type="http://schemas.openxmlformats.org/officeDocument/2006/relationships/slide" Target="/ppt/slides/slide4.xml" Id="Rc9acf743871b44bc" /><Relationship Type="http://schemas.openxmlformats.org/officeDocument/2006/relationships/slide" Target="/ppt/slides/slide5.xml" Id="R134fa52c91284432" /><Relationship Type="http://schemas.openxmlformats.org/officeDocument/2006/relationships/slide" Target="/ppt/slides/slide6.xml" Id="R9a876cd67a394a03" /><Relationship Type="http://schemas.openxmlformats.org/officeDocument/2006/relationships/slide" Target="/ppt/slides/slide7.xml" Id="R7aa9ecc9e80d433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f8cf7b7d5e42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b54e24b19541de" /><Relationship Type="http://schemas.openxmlformats.org/officeDocument/2006/relationships/theme" Target="/ppt/slideMasters/theme/theme1.xml" Id="R5bb2ba293e6746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5b54e24b19541d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7b18f351244b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c005c88c13451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0644f630b74cf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126398bc6456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24581519c470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2b2d4e8ae48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81e8b8865049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CAPEX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CAPEX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−9 606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262 651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626 766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1 959 465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NEW RELATIONS AS  –  46,4 %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INVEST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TP SOLUTIONS AS  –  23,2 %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EMSI AS  –  3,2 %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SEVERIN SUVEREN AS  –  2,4 %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ROGER KLAUSEN INVEST AS  –  1,6 %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921 966 105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CAPEX AS</a:t>
            </a:r>
          </a:p>
        </p:txBody>
      </p:sp>
    </p:spTree>
  </p:cSld>
  <p:clrMapOvr>
    <a:masterClrMapping xmlns:a="http://schemas.openxmlformats.org/drawingml/2006/main"/>
  </p:clrMapOvr>
</p:sld>
</file>