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3c57648e447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f8abdfea6a418e"/>
  </p:sldMasterIdLst>
  <p:sldIdLst>
    <p:sldId xmlns:r="http://schemas.openxmlformats.org/officeDocument/2006/relationships" id="256" r:id="R73ac52d42b934af3"/>
    <p:sldId xmlns:r="http://schemas.openxmlformats.org/officeDocument/2006/relationships" id="257" r:id="R8b0be3d2ee0f4e7e"/>
    <p:sldId xmlns:r="http://schemas.openxmlformats.org/officeDocument/2006/relationships" id="258" r:id="Re533e03cdf8e4bd0"/>
    <p:sldId xmlns:r="http://schemas.openxmlformats.org/officeDocument/2006/relationships" id="259" r:id="Rf104264d127d4114"/>
    <p:sldId xmlns:r="http://schemas.openxmlformats.org/officeDocument/2006/relationships" id="260" r:id="R837b836b42cf44eb"/>
    <p:sldId xmlns:r="http://schemas.openxmlformats.org/officeDocument/2006/relationships" id="261" r:id="R86db9b0e673a4aa1"/>
    <p:sldId xmlns:r="http://schemas.openxmlformats.org/officeDocument/2006/relationships" id="262" r:id="Re0af1a2fed11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f8abdfea6a418e" /><Relationship Type="http://schemas.openxmlformats.org/officeDocument/2006/relationships/slide" Target="/ppt/slides/slide1.xml" Id="R73ac52d42b934af3" /><Relationship Type="http://schemas.openxmlformats.org/officeDocument/2006/relationships/slide" Target="/ppt/slides/slide2.xml" Id="R8b0be3d2ee0f4e7e" /><Relationship Type="http://schemas.openxmlformats.org/officeDocument/2006/relationships/slide" Target="/ppt/slides/slide3.xml" Id="Re533e03cdf8e4bd0" /><Relationship Type="http://schemas.openxmlformats.org/officeDocument/2006/relationships/slide" Target="/ppt/slides/slide4.xml" Id="Rf104264d127d4114" /><Relationship Type="http://schemas.openxmlformats.org/officeDocument/2006/relationships/slide" Target="/ppt/slides/slide5.xml" Id="R837b836b42cf44eb" /><Relationship Type="http://schemas.openxmlformats.org/officeDocument/2006/relationships/slide" Target="/ppt/slides/slide6.xml" Id="R86db9b0e673a4aa1" /><Relationship Type="http://schemas.openxmlformats.org/officeDocument/2006/relationships/slide" Target="/ppt/slides/slide7.xml" Id="Re0af1a2fed11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19985d3674f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c41fe51c24ce3" /><Relationship Type="http://schemas.openxmlformats.org/officeDocument/2006/relationships/theme" Target="/ppt/slideMasters/theme/theme1.xml" Id="R47444fcec11746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9c41fe51c24c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9c9ae260647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86890c40345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6b8591cf843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ad0fc5d4d42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f3174bb014a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877b2d90842d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e7c5315bf4f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KKA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KKA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473 487 975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473 290 704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473 021 564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1 336 047 000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1 618 097 125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KATHARINA KVASNES ANDRESEN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921 903 766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KKA AS</a:t>
            </a:r>
          </a:p>
        </p:txBody>
      </p:sp>
    </p:spTree>
  </p:cSld>
  <p:clrMapOvr>
    <a:masterClrMapping xmlns:a="http://schemas.openxmlformats.org/drawingml/2006/main"/>
  </p:clrMapOvr>
</p:sld>
</file>