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c8db528d3744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d742c151a24526"/>
  </p:sldMasterIdLst>
  <p:sldIdLst>
    <p:sldId xmlns:r="http://schemas.openxmlformats.org/officeDocument/2006/relationships" id="256" r:id="Rbeb238eacd3342cc"/>
    <p:sldId xmlns:r="http://schemas.openxmlformats.org/officeDocument/2006/relationships" id="257" r:id="R5bffb95a40a84b48"/>
    <p:sldId xmlns:r="http://schemas.openxmlformats.org/officeDocument/2006/relationships" id="258" r:id="Rfcaa63b9ef6c4577"/>
    <p:sldId xmlns:r="http://schemas.openxmlformats.org/officeDocument/2006/relationships" id="259" r:id="R1c8f740f4542416a"/>
    <p:sldId xmlns:r="http://schemas.openxmlformats.org/officeDocument/2006/relationships" id="260" r:id="R57d07edc1c7947a8"/>
    <p:sldId xmlns:r="http://schemas.openxmlformats.org/officeDocument/2006/relationships" id="261" r:id="R85430e0a516941b9"/>
    <p:sldId xmlns:r="http://schemas.openxmlformats.org/officeDocument/2006/relationships" id="262" r:id="Ra9890761bbb44f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742c151a24526" /><Relationship Type="http://schemas.openxmlformats.org/officeDocument/2006/relationships/slide" Target="/ppt/slides/slide1.xml" Id="Rbeb238eacd3342cc" /><Relationship Type="http://schemas.openxmlformats.org/officeDocument/2006/relationships/slide" Target="/ppt/slides/slide2.xml" Id="R5bffb95a40a84b48" /><Relationship Type="http://schemas.openxmlformats.org/officeDocument/2006/relationships/slide" Target="/ppt/slides/slide3.xml" Id="Rfcaa63b9ef6c4577" /><Relationship Type="http://schemas.openxmlformats.org/officeDocument/2006/relationships/slide" Target="/ppt/slides/slide4.xml" Id="R1c8f740f4542416a" /><Relationship Type="http://schemas.openxmlformats.org/officeDocument/2006/relationships/slide" Target="/ppt/slides/slide5.xml" Id="R57d07edc1c7947a8" /><Relationship Type="http://schemas.openxmlformats.org/officeDocument/2006/relationships/slide" Target="/ppt/slides/slide6.xml" Id="R85430e0a516941b9" /><Relationship Type="http://schemas.openxmlformats.org/officeDocument/2006/relationships/slide" Target="/ppt/slides/slide7.xml" Id="Ra9890761bbb44f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67f1d06e048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736ea5c5543bf" /><Relationship Type="http://schemas.openxmlformats.org/officeDocument/2006/relationships/theme" Target="/ppt/slideMasters/theme/theme1.xml" Id="R337b78a6861a44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736ea5c5543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2f5c3e7aa45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80e6fc18840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ce832fb6545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3d24c145f4b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bedd2304e4e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5d7df0ebc44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6de2d4760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FERD AGA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AGA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170 043 758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149 307 876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148 553 744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1 395 444 666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1 533 767 143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ANDRESEN-THOMPSON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921 903 553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AGA AS</a:t>
            </a:r>
          </a:p>
        </p:txBody>
      </p:sp>
    </p:spTree>
  </p:cSld>
  <p:clrMapOvr>
    <a:masterClrMapping xmlns:a="http://schemas.openxmlformats.org/drawingml/2006/main"/>
  </p:clrMapOvr>
</p:sld>
</file>