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303f1c96b45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a12a7efd44955"/>
  </p:sldMasterIdLst>
  <p:sldIdLst>
    <p:sldId xmlns:r="http://schemas.openxmlformats.org/officeDocument/2006/relationships" id="256" r:id="R0a8a67464ed84b4b"/>
    <p:sldId xmlns:r="http://schemas.openxmlformats.org/officeDocument/2006/relationships" id="257" r:id="Rb98de927918743ed"/>
    <p:sldId xmlns:r="http://schemas.openxmlformats.org/officeDocument/2006/relationships" id="258" r:id="R204952cda5584aa9"/>
    <p:sldId xmlns:r="http://schemas.openxmlformats.org/officeDocument/2006/relationships" id="259" r:id="Re63574e089614a86"/>
    <p:sldId xmlns:r="http://schemas.openxmlformats.org/officeDocument/2006/relationships" id="260" r:id="R38f052a63e3643b2"/>
    <p:sldId xmlns:r="http://schemas.openxmlformats.org/officeDocument/2006/relationships" id="261" r:id="R7713e352e27647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a12a7efd44955" /><Relationship Type="http://schemas.openxmlformats.org/officeDocument/2006/relationships/slide" Target="/ppt/slides/slide1.xml" Id="R0a8a67464ed84b4b" /><Relationship Type="http://schemas.openxmlformats.org/officeDocument/2006/relationships/slide" Target="/ppt/slides/slide2.xml" Id="Rb98de927918743ed" /><Relationship Type="http://schemas.openxmlformats.org/officeDocument/2006/relationships/slide" Target="/ppt/slides/slide3.xml" Id="R204952cda5584aa9" /><Relationship Type="http://schemas.openxmlformats.org/officeDocument/2006/relationships/slide" Target="/ppt/slides/slide4.xml" Id="Re63574e089614a86" /><Relationship Type="http://schemas.openxmlformats.org/officeDocument/2006/relationships/slide" Target="/ppt/slides/slide5.xml" Id="R38f052a63e3643b2" /><Relationship Type="http://schemas.openxmlformats.org/officeDocument/2006/relationships/slide" Target="/ppt/slides/slide6.xml" Id="R7713e352e27647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8abcc3e6e4b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5ad7f0fc64fec" /><Relationship Type="http://schemas.openxmlformats.org/officeDocument/2006/relationships/theme" Target="/ppt/slideMasters/theme/theme1.xml" Id="Re11de160fa5a45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5ad7f0fc6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87d121dd341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d4f982892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08db25937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af56056844d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c1f5fdabc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e68461e42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AGA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921 903 553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