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225d0dfc7047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75fc35f19e4b0f"/>
  </p:sldMasterIdLst>
  <p:sldIdLst>
    <p:sldId xmlns:r="http://schemas.openxmlformats.org/officeDocument/2006/relationships" id="256" r:id="Ra63b4fffaf9b4095"/>
    <p:sldId xmlns:r="http://schemas.openxmlformats.org/officeDocument/2006/relationships" id="257" r:id="Re84ee104d6cd4283"/>
    <p:sldId xmlns:r="http://schemas.openxmlformats.org/officeDocument/2006/relationships" id="258" r:id="Rf0393ec0a74a4847"/>
    <p:sldId xmlns:r="http://schemas.openxmlformats.org/officeDocument/2006/relationships" id="259" r:id="R5b54a00e3b9d4b1b"/>
    <p:sldId xmlns:r="http://schemas.openxmlformats.org/officeDocument/2006/relationships" id="260" r:id="R21952f5b6f7a40da"/>
    <p:sldId xmlns:r="http://schemas.openxmlformats.org/officeDocument/2006/relationships" id="261" r:id="Rdca01ac0f64e44e8"/>
    <p:sldId xmlns:r="http://schemas.openxmlformats.org/officeDocument/2006/relationships" id="262" r:id="R3d365751758b47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5fc35f19e4b0f" /><Relationship Type="http://schemas.openxmlformats.org/officeDocument/2006/relationships/slide" Target="/ppt/slides/slide1.xml" Id="Ra63b4fffaf9b4095" /><Relationship Type="http://schemas.openxmlformats.org/officeDocument/2006/relationships/slide" Target="/ppt/slides/slide2.xml" Id="Re84ee104d6cd4283" /><Relationship Type="http://schemas.openxmlformats.org/officeDocument/2006/relationships/slide" Target="/ppt/slides/slide3.xml" Id="Rf0393ec0a74a4847" /><Relationship Type="http://schemas.openxmlformats.org/officeDocument/2006/relationships/slide" Target="/ppt/slides/slide4.xml" Id="R5b54a00e3b9d4b1b" /><Relationship Type="http://schemas.openxmlformats.org/officeDocument/2006/relationships/slide" Target="/ppt/slides/slide5.xml" Id="R21952f5b6f7a40da" /><Relationship Type="http://schemas.openxmlformats.org/officeDocument/2006/relationships/slide" Target="/ppt/slides/slide6.xml" Id="Rdca01ac0f64e44e8" /><Relationship Type="http://schemas.openxmlformats.org/officeDocument/2006/relationships/slide" Target="/ppt/slides/slide7.xml" Id="R3d365751758b47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81ec6a204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926d21cd74335" /><Relationship Type="http://schemas.openxmlformats.org/officeDocument/2006/relationships/theme" Target="/ppt/slideMasters/theme/theme1.xml" Id="Racb750a3393d45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b926d21cd743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9ff3c4d9041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9a1d35c7f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d6f8c94c944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e33c2f43d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524b5881441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13c646a72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1536869b6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OTEA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−1 276 500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−2 077 439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19 152 346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TRY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THIELEMANN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BOREALA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EIRINI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OTRY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TRIPPEL T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Try, Frydensalstien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OTEA AS</a:t>
            </a:r>
          </a:p>
        </p:txBody>
      </p:sp>
    </p:spTree>
  </p:cSld>
  <p:clrMapOvr>
    <a:masterClrMapping xmlns:a="http://schemas.openxmlformats.org/drawingml/2006/main"/>
  </p:clrMapOvr>
</p:sld>
</file>