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f28fbf5b734b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cd99d4d245482d"/>
  </p:sldMasterIdLst>
  <p:sldIdLst>
    <p:sldId xmlns:r="http://schemas.openxmlformats.org/officeDocument/2006/relationships" id="256" r:id="R4498f7fcd8bc4d13"/>
    <p:sldId xmlns:r="http://schemas.openxmlformats.org/officeDocument/2006/relationships" id="257" r:id="Rbdfceec6320b421c"/>
    <p:sldId xmlns:r="http://schemas.openxmlformats.org/officeDocument/2006/relationships" id="258" r:id="R11936cddf23b45b9"/>
    <p:sldId xmlns:r="http://schemas.openxmlformats.org/officeDocument/2006/relationships" id="259" r:id="R29d981a879864d51"/>
    <p:sldId xmlns:r="http://schemas.openxmlformats.org/officeDocument/2006/relationships" id="260" r:id="R24d0c6bb27894d79"/>
    <p:sldId xmlns:r="http://schemas.openxmlformats.org/officeDocument/2006/relationships" id="261" r:id="Rc108691bfc25412a"/>
    <p:sldId xmlns:r="http://schemas.openxmlformats.org/officeDocument/2006/relationships" id="262" r:id="Rfbfa9cb84b7842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d99d4d245482d" /><Relationship Type="http://schemas.openxmlformats.org/officeDocument/2006/relationships/slide" Target="/ppt/slides/slide1.xml" Id="R4498f7fcd8bc4d13" /><Relationship Type="http://schemas.openxmlformats.org/officeDocument/2006/relationships/slide" Target="/ppt/slides/slide2.xml" Id="Rbdfceec6320b421c" /><Relationship Type="http://schemas.openxmlformats.org/officeDocument/2006/relationships/slide" Target="/ppt/slides/slide3.xml" Id="R11936cddf23b45b9" /><Relationship Type="http://schemas.openxmlformats.org/officeDocument/2006/relationships/slide" Target="/ppt/slides/slide4.xml" Id="R29d981a879864d51" /><Relationship Type="http://schemas.openxmlformats.org/officeDocument/2006/relationships/slide" Target="/ppt/slides/slide5.xml" Id="R24d0c6bb27894d79" /><Relationship Type="http://schemas.openxmlformats.org/officeDocument/2006/relationships/slide" Target="/ppt/slides/slide6.xml" Id="Rc108691bfc25412a" /><Relationship Type="http://schemas.openxmlformats.org/officeDocument/2006/relationships/slide" Target="/ppt/slides/slide7.xml" Id="Rfbfa9cb84b7842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1e7026ed242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8742e24f24238" /><Relationship Type="http://schemas.openxmlformats.org/officeDocument/2006/relationships/theme" Target="/ppt/slideMasters/theme/theme1.xml" Id="R24d263e8c4af44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e8742e24f242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d9c65192741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285d6ee9740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7e34595d347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f34abdd2347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32b144eda4b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4f8c737d748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a7d308e9e4e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7 249 732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18 331 420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ARILD 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921 893 035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