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963eaecc5045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45380a61874e38"/>
  </p:sldMasterIdLst>
  <p:sldIdLst>
    <p:sldId xmlns:r="http://schemas.openxmlformats.org/officeDocument/2006/relationships" id="256" r:id="R3913721623fd46a8"/>
    <p:sldId xmlns:r="http://schemas.openxmlformats.org/officeDocument/2006/relationships" id="257" r:id="R8cc31ea2bf37418d"/>
    <p:sldId xmlns:r="http://schemas.openxmlformats.org/officeDocument/2006/relationships" id="258" r:id="R3148e6f441e5418f"/>
    <p:sldId xmlns:r="http://schemas.openxmlformats.org/officeDocument/2006/relationships" id="259" r:id="Rbd8a0732f3ab492d"/>
    <p:sldId xmlns:r="http://schemas.openxmlformats.org/officeDocument/2006/relationships" id="260" r:id="Rdb6d2f5dbe9e4722"/>
    <p:sldId xmlns:r="http://schemas.openxmlformats.org/officeDocument/2006/relationships" id="261" r:id="R25be9b3e477e45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5380a61874e38" /><Relationship Type="http://schemas.openxmlformats.org/officeDocument/2006/relationships/slide" Target="/ppt/slides/slide1.xml" Id="R3913721623fd46a8" /><Relationship Type="http://schemas.openxmlformats.org/officeDocument/2006/relationships/slide" Target="/ppt/slides/slide2.xml" Id="R8cc31ea2bf37418d" /><Relationship Type="http://schemas.openxmlformats.org/officeDocument/2006/relationships/slide" Target="/ppt/slides/slide3.xml" Id="R3148e6f441e5418f" /><Relationship Type="http://schemas.openxmlformats.org/officeDocument/2006/relationships/slide" Target="/ppt/slides/slide4.xml" Id="Rbd8a0732f3ab492d" /><Relationship Type="http://schemas.openxmlformats.org/officeDocument/2006/relationships/slide" Target="/ppt/slides/slide5.xml" Id="Rdb6d2f5dbe9e4722" /><Relationship Type="http://schemas.openxmlformats.org/officeDocument/2006/relationships/slide" Target="/ppt/slides/slide6.xml" Id="R25be9b3e477e45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68c3781d440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10b57ec544d6e" /><Relationship Type="http://schemas.openxmlformats.org/officeDocument/2006/relationships/theme" Target="/ppt/slideMasters/theme/theme1.xml" Id="Rd95c176c4d6448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010b57ec544d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b3360704047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b834eda2046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16c8c7b35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45fb4c57e48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7cc46e4cd45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e16e001fe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921 893 035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