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6a34041d9147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66264733714f4b"/>
  </p:sldMasterIdLst>
  <p:sldIdLst>
    <p:sldId xmlns:r="http://schemas.openxmlformats.org/officeDocument/2006/relationships" id="256" r:id="R431045cc10b0449b"/>
    <p:sldId xmlns:r="http://schemas.openxmlformats.org/officeDocument/2006/relationships" id="257" r:id="Rc38937485fdd483c"/>
    <p:sldId xmlns:r="http://schemas.openxmlformats.org/officeDocument/2006/relationships" id="258" r:id="Rd00ba1e7755f49ec"/>
    <p:sldId xmlns:r="http://schemas.openxmlformats.org/officeDocument/2006/relationships" id="259" r:id="Re9cc78371bf24960"/>
    <p:sldId xmlns:r="http://schemas.openxmlformats.org/officeDocument/2006/relationships" id="260" r:id="R2997b0e584724408"/>
    <p:sldId xmlns:r="http://schemas.openxmlformats.org/officeDocument/2006/relationships" id="261" r:id="R83b1386a8c5b4a99"/>
    <p:sldId xmlns:r="http://schemas.openxmlformats.org/officeDocument/2006/relationships" id="262" r:id="R239c4fc656ae43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66264733714f4b" /><Relationship Type="http://schemas.openxmlformats.org/officeDocument/2006/relationships/slide" Target="/ppt/slides/slide1.xml" Id="R431045cc10b0449b" /><Relationship Type="http://schemas.openxmlformats.org/officeDocument/2006/relationships/slide" Target="/ppt/slides/slide2.xml" Id="Rc38937485fdd483c" /><Relationship Type="http://schemas.openxmlformats.org/officeDocument/2006/relationships/slide" Target="/ppt/slides/slide3.xml" Id="Rd00ba1e7755f49ec" /><Relationship Type="http://schemas.openxmlformats.org/officeDocument/2006/relationships/slide" Target="/ppt/slides/slide4.xml" Id="Re9cc78371bf24960" /><Relationship Type="http://schemas.openxmlformats.org/officeDocument/2006/relationships/slide" Target="/ppt/slides/slide5.xml" Id="R2997b0e584724408" /><Relationship Type="http://schemas.openxmlformats.org/officeDocument/2006/relationships/slide" Target="/ppt/slides/slide6.xml" Id="R83b1386a8c5b4a99" /><Relationship Type="http://schemas.openxmlformats.org/officeDocument/2006/relationships/slide" Target="/ppt/slides/slide7.xml" Id="R239c4fc656ae43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c361b4d62f49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b79274f1b4d1e" /><Relationship Type="http://schemas.openxmlformats.org/officeDocument/2006/relationships/theme" Target="/ppt/slideMasters/theme/theme1.xml" Id="R9eded4e4ccd84f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fb79274f1b4d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aa0e806d248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b9f12d10148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cdee198184a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57d81298241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ef424af494c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a83988e1443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097f4b9624f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REVISOR-PARTNER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REVISOR-PARTNER 1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1 359 955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9 095 846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11 143 084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FLAKNE BJØRN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Årstadveien 17C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921 892 993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