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2de855522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c818c93e246a3"/>
  </p:sldMasterIdLst>
  <p:sldIdLst>
    <p:sldId xmlns:r="http://schemas.openxmlformats.org/officeDocument/2006/relationships" id="256" r:id="R610a0ad7edce4151"/>
    <p:sldId xmlns:r="http://schemas.openxmlformats.org/officeDocument/2006/relationships" id="257" r:id="R0ef94fd0653a4ad1"/>
    <p:sldId xmlns:r="http://schemas.openxmlformats.org/officeDocument/2006/relationships" id="258" r:id="Rc902ea44295144bc"/>
    <p:sldId xmlns:r="http://schemas.openxmlformats.org/officeDocument/2006/relationships" id="259" r:id="R04ec3381695e4fc1"/>
    <p:sldId xmlns:r="http://schemas.openxmlformats.org/officeDocument/2006/relationships" id="260" r:id="R3ebcfc9c158e42e4"/>
    <p:sldId xmlns:r="http://schemas.openxmlformats.org/officeDocument/2006/relationships" id="261" r:id="R4dbcf51c2bfc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c818c93e246a3" /><Relationship Type="http://schemas.openxmlformats.org/officeDocument/2006/relationships/slide" Target="/ppt/slides/slide1.xml" Id="R610a0ad7edce4151" /><Relationship Type="http://schemas.openxmlformats.org/officeDocument/2006/relationships/slide" Target="/ppt/slides/slide2.xml" Id="R0ef94fd0653a4ad1" /><Relationship Type="http://schemas.openxmlformats.org/officeDocument/2006/relationships/slide" Target="/ppt/slides/slide3.xml" Id="Rc902ea44295144bc" /><Relationship Type="http://schemas.openxmlformats.org/officeDocument/2006/relationships/slide" Target="/ppt/slides/slide4.xml" Id="R04ec3381695e4fc1" /><Relationship Type="http://schemas.openxmlformats.org/officeDocument/2006/relationships/slide" Target="/ppt/slides/slide5.xml" Id="R3ebcfc9c158e42e4" /><Relationship Type="http://schemas.openxmlformats.org/officeDocument/2006/relationships/slide" Target="/ppt/slides/slide6.xml" Id="R4dbcf51c2bfc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777687ea3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839e105b4326" /><Relationship Type="http://schemas.openxmlformats.org/officeDocument/2006/relationships/theme" Target="/ppt/slideMasters/theme/theme1.xml" Id="Rddfeb520d4b7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8839e105b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0a81f11c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0fda4942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69fb6694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35de89c3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a7e906d6a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8841ec68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