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68bce80fe574a3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d9f4e09c98745a1"/>
  </p:sldMasterIdLst>
  <p:sldIdLst>
    <p:sldId xmlns:r="http://schemas.openxmlformats.org/officeDocument/2006/relationships" id="256" r:id="R7f19591eceb348e1"/>
    <p:sldId xmlns:r="http://schemas.openxmlformats.org/officeDocument/2006/relationships" id="257" r:id="R642d3a90d9bc48f7"/>
    <p:sldId xmlns:r="http://schemas.openxmlformats.org/officeDocument/2006/relationships" id="258" r:id="R05eabcfef14d4d4c"/>
    <p:sldId xmlns:r="http://schemas.openxmlformats.org/officeDocument/2006/relationships" id="259" r:id="R00a879958342400d"/>
    <p:sldId xmlns:r="http://schemas.openxmlformats.org/officeDocument/2006/relationships" id="260" r:id="R46926c6592ba479f"/>
    <p:sldId xmlns:r="http://schemas.openxmlformats.org/officeDocument/2006/relationships" id="261" r:id="Ra51320d4a9074483"/>
    <p:sldId xmlns:r="http://schemas.openxmlformats.org/officeDocument/2006/relationships" id="262" r:id="R788318b0e2ab473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9f4e09c98745a1" /><Relationship Type="http://schemas.openxmlformats.org/officeDocument/2006/relationships/slide" Target="/ppt/slides/slide1.xml" Id="R7f19591eceb348e1" /><Relationship Type="http://schemas.openxmlformats.org/officeDocument/2006/relationships/slide" Target="/ppt/slides/slide2.xml" Id="R642d3a90d9bc48f7" /><Relationship Type="http://schemas.openxmlformats.org/officeDocument/2006/relationships/slide" Target="/ppt/slides/slide3.xml" Id="R05eabcfef14d4d4c" /><Relationship Type="http://schemas.openxmlformats.org/officeDocument/2006/relationships/slide" Target="/ppt/slides/slide4.xml" Id="R00a879958342400d" /><Relationship Type="http://schemas.openxmlformats.org/officeDocument/2006/relationships/slide" Target="/ppt/slides/slide5.xml" Id="R46926c6592ba479f" /><Relationship Type="http://schemas.openxmlformats.org/officeDocument/2006/relationships/slide" Target="/ppt/slides/slide6.xml" Id="Ra51320d4a9074483" /><Relationship Type="http://schemas.openxmlformats.org/officeDocument/2006/relationships/slide" Target="/ppt/slides/slide7.xml" Id="R788318b0e2ab473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966a03d5fd492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f4421047714112" /><Relationship Type="http://schemas.openxmlformats.org/officeDocument/2006/relationships/theme" Target="/ppt/slideMasters/theme/theme1.xml" Id="R50db3a766ccf4a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f442104771411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f6c7b6d9cc427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1c29e782924a5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6c4b196a754ae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da2b1b373046c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a494f8934a456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18e81403cd42e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a84057c8ac41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CECNOR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CECNOR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CECNOR AS ble etablert [år] og holder til i Fornebu.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CECNOR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CECNOR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CECNOR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−65 089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1 350 209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17 585 823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17 600 734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CECNOR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INGRID CECILIE NORÉN  –  90,0 %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ERLING NORÉN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CECNOR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Cecilie Norén, Eva Nansens vei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1364 Fornebu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921 889 739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CECNOR AS</a:t>
            </a:r>
          </a:p>
        </p:txBody>
      </p:sp>
    </p:spTree>
  </p:cSld>
  <p:clrMapOvr>
    <a:masterClrMapping xmlns:a="http://schemas.openxmlformats.org/drawingml/2006/main"/>
  </p:clrMapOvr>
</p:sld>
</file>