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596d42036942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8b95a676db4ebe"/>
  </p:sldMasterIdLst>
  <p:sldIdLst>
    <p:sldId xmlns:r="http://schemas.openxmlformats.org/officeDocument/2006/relationships" id="256" r:id="R118dc427ee264ed1"/>
    <p:sldId xmlns:r="http://schemas.openxmlformats.org/officeDocument/2006/relationships" id="257" r:id="R7b608ddceae34308"/>
    <p:sldId xmlns:r="http://schemas.openxmlformats.org/officeDocument/2006/relationships" id="258" r:id="Rf498d8750a5a40b0"/>
    <p:sldId xmlns:r="http://schemas.openxmlformats.org/officeDocument/2006/relationships" id="259" r:id="Rd06fd0ae0bfd4a25"/>
    <p:sldId xmlns:r="http://schemas.openxmlformats.org/officeDocument/2006/relationships" id="260" r:id="Rdf634e597ddd4001"/>
    <p:sldId xmlns:r="http://schemas.openxmlformats.org/officeDocument/2006/relationships" id="261" r:id="R9480e473bd74419e"/>
    <p:sldId xmlns:r="http://schemas.openxmlformats.org/officeDocument/2006/relationships" id="262" r:id="R8d1df25578ba40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8b95a676db4ebe" /><Relationship Type="http://schemas.openxmlformats.org/officeDocument/2006/relationships/slide" Target="/ppt/slides/slide1.xml" Id="R118dc427ee264ed1" /><Relationship Type="http://schemas.openxmlformats.org/officeDocument/2006/relationships/slide" Target="/ppt/slides/slide2.xml" Id="R7b608ddceae34308" /><Relationship Type="http://schemas.openxmlformats.org/officeDocument/2006/relationships/slide" Target="/ppt/slides/slide3.xml" Id="Rf498d8750a5a40b0" /><Relationship Type="http://schemas.openxmlformats.org/officeDocument/2006/relationships/slide" Target="/ppt/slides/slide4.xml" Id="Rd06fd0ae0bfd4a25" /><Relationship Type="http://schemas.openxmlformats.org/officeDocument/2006/relationships/slide" Target="/ppt/slides/slide5.xml" Id="Rdf634e597ddd4001" /><Relationship Type="http://schemas.openxmlformats.org/officeDocument/2006/relationships/slide" Target="/ppt/slides/slide6.xml" Id="R9480e473bd74419e" /><Relationship Type="http://schemas.openxmlformats.org/officeDocument/2006/relationships/slide" Target="/ppt/slides/slide7.xml" Id="R8d1df25578ba40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56e292314b45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07ad2735e4c60" /><Relationship Type="http://schemas.openxmlformats.org/officeDocument/2006/relationships/theme" Target="/ppt/slideMasters/theme/theme1.xml" Id="R100ec3b5fc9f43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307ad2735e4c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60b4c89ce4c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0b27d30544f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e150db02843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46d449e7c45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1ed61beeb4b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4d7cf669ff4a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9cde5dfcb40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LANGSETH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LANGSETH GRUPPEN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−239 017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5 754 128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17 352 135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30 332 636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FREWILLA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BILLINGS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GRENNESS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HELBRA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Ryensvingen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921 881 053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GRUPPEN AS</a:t>
            </a:r>
          </a:p>
        </p:txBody>
      </p:sp>
    </p:spTree>
  </p:cSld>
  <p:clrMapOvr>
    <a:masterClrMapping xmlns:a="http://schemas.openxmlformats.org/drawingml/2006/main"/>
  </p:clrMapOvr>
</p:sld>
</file>