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65504567c6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8a46aee264e3c"/>
  </p:sldMasterIdLst>
  <p:sldIdLst>
    <p:sldId xmlns:r="http://schemas.openxmlformats.org/officeDocument/2006/relationships" id="256" r:id="R77e6268335b644c6"/>
    <p:sldId xmlns:r="http://schemas.openxmlformats.org/officeDocument/2006/relationships" id="257" r:id="R3b8da52e4ddc44fd"/>
    <p:sldId xmlns:r="http://schemas.openxmlformats.org/officeDocument/2006/relationships" id="258" r:id="R1ab4fc364ee746b2"/>
    <p:sldId xmlns:r="http://schemas.openxmlformats.org/officeDocument/2006/relationships" id="259" r:id="R58e50be869c94daa"/>
    <p:sldId xmlns:r="http://schemas.openxmlformats.org/officeDocument/2006/relationships" id="260" r:id="R237101cce09e46ef"/>
    <p:sldId xmlns:r="http://schemas.openxmlformats.org/officeDocument/2006/relationships" id="261" r:id="R7f1995808890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8a46aee264e3c" /><Relationship Type="http://schemas.openxmlformats.org/officeDocument/2006/relationships/slide" Target="/ppt/slides/slide1.xml" Id="R77e6268335b644c6" /><Relationship Type="http://schemas.openxmlformats.org/officeDocument/2006/relationships/slide" Target="/ppt/slides/slide2.xml" Id="R3b8da52e4ddc44fd" /><Relationship Type="http://schemas.openxmlformats.org/officeDocument/2006/relationships/slide" Target="/ppt/slides/slide3.xml" Id="R1ab4fc364ee746b2" /><Relationship Type="http://schemas.openxmlformats.org/officeDocument/2006/relationships/slide" Target="/ppt/slides/slide4.xml" Id="R58e50be869c94daa" /><Relationship Type="http://schemas.openxmlformats.org/officeDocument/2006/relationships/slide" Target="/ppt/slides/slide5.xml" Id="R237101cce09e46ef" /><Relationship Type="http://schemas.openxmlformats.org/officeDocument/2006/relationships/slide" Target="/ppt/slides/slide6.xml" Id="R7f1995808890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f0b24cc424a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baf7d1ee64e70" /><Relationship Type="http://schemas.openxmlformats.org/officeDocument/2006/relationships/theme" Target="/ppt/slideMasters/theme/theme1.xml" Id="R9bcd0fbdfe01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9baf7d1ee64e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bded762ab46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525c55d3442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645e04dd1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7b5958031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1a6ae60e94d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8f337ea1f48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921 881 053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