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89d1eb78623f40cf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102595991ac640c8"/>
  </p:sldMasterIdLst>
  <p:sldIdLst>
    <p:sldId xmlns:r="http://schemas.openxmlformats.org/officeDocument/2006/relationships" id="256" r:id="Rfd4bfbb409744364"/>
    <p:sldId xmlns:r="http://schemas.openxmlformats.org/officeDocument/2006/relationships" id="257" r:id="Rf06a9f1d0b554d6d"/>
    <p:sldId xmlns:r="http://schemas.openxmlformats.org/officeDocument/2006/relationships" id="258" r:id="R7f4f41947f00496d"/>
    <p:sldId xmlns:r="http://schemas.openxmlformats.org/officeDocument/2006/relationships" id="259" r:id="Rd5123f232b0a4df3"/>
    <p:sldId xmlns:r="http://schemas.openxmlformats.org/officeDocument/2006/relationships" id="260" r:id="R79ed32fddbeb425b"/>
    <p:sldId xmlns:r="http://schemas.openxmlformats.org/officeDocument/2006/relationships" id="261" r:id="R3301330241d14716"/>
    <p:sldId xmlns:r="http://schemas.openxmlformats.org/officeDocument/2006/relationships" id="262" r:id="Rd9be9eec0ee64cc4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02595991ac640c8" /><Relationship Type="http://schemas.openxmlformats.org/officeDocument/2006/relationships/slide" Target="/ppt/slides/slide1.xml" Id="Rfd4bfbb409744364" /><Relationship Type="http://schemas.openxmlformats.org/officeDocument/2006/relationships/slide" Target="/ppt/slides/slide2.xml" Id="Rf06a9f1d0b554d6d" /><Relationship Type="http://schemas.openxmlformats.org/officeDocument/2006/relationships/slide" Target="/ppt/slides/slide3.xml" Id="R7f4f41947f00496d" /><Relationship Type="http://schemas.openxmlformats.org/officeDocument/2006/relationships/slide" Target="/ppt/slides/slide4.xml" Id="Rd5123f232b0a4df3" /><Relationship Type="http://schemas.openxmlformats.org/officeDocument/2006/relationships/slide" Target="/ppt/slides/slide5.xml" Id="R79ed32fddbeb425b" /><Relationship Type="http://schemas.openxmlformats.org/officeDocument/2006/relationships/slide" Target="/ppt/slides/slide6.xml" Id="R3301330241d14716" /><Relationship Type="http://schemas.openxmlformats.org/officeDocument/2006/relationships/slide" Target="/ppt/slides/slide7.xml" Id="Rd9be9eec0ee64cc4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fdd109066184567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521f0bd04de412f" /><Relationship Type="http://schemas.openxmlformats.org/officeDocument/2006/relationships/theme" Target="/ppt/slideMasters/theme/theme1.xml" Id="Rcc795e65811f43ce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0521f0bd04de412f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3dbf17995574f26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6c7ac59461e45f9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ca3db3c96dd4525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183ece435164b79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55dd58c775b4739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b2ac11cdbf74573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5c417fb9b3b48b0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K. FLOM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K. FLOM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K. FLOM HOLDING AS ble etablert [år] og holder til i Drangedal.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K. FLOM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K. FLOM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K. FLOM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−63 708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3 536 593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8 917 380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12 471 546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K. FLOM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KRISTIN LEINE FLOM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K. FLOM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Kristin Leine Flom, Dalen Gård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3750 Drangedal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921 877 005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K. FLOM HOLDING AS</a:t>
            </a:r>
          </a:p>
        </p:txBody>
      </p:sp>
    </p:spTree>
  </p:cSld>
  <p:clrMapOvr>
    <a:masterClrMapping xmlns:a="http://schemas.openxmlformats.org/drawingml/2006/main"/>
  </p:clrMapOvr>
</p:sld>
</file>