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f01893c1984b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81ad2d89e4bc7"/>
  </p:sldMasterIdLst>
  <p:sldIdLst>
    <p:sldId xmlns:r="http://schemas.openxmlformats.org/officeDocument/2006/relationships" id="256" r:id="Ref37711789484a34"/>
    <p:sldId xmlns:r="http://schemas.openxmlformats.org/officeDocument/2006/relationships" id="257" r:id="R03098f3c1eef46e3"/>
    <p:sldId xmlns:r="http://schemas.openxmlformats.org/officeDocument/2006/relationships" id="258" r:id="R888010fc8e2240dc"/>
    <p:sldId xmlns:r="http://schemas.openxmlformats.org/officeDocument/2006/relationships" id="259" r:id="R2dda759df5ca4eef"/>
    <p:sldId xmlns:r="http://schemas.openxmlformats.org/officeDocument/2006/relationships" id="260" r:id="Rc3c548d5602d43ec"/>
    <p:sldId xmlns:r="http://schemas.openxmlformats.org/officeDocument/2006/relationships" id="261" r:id="R0f291c7b73af4a75"/>
    <p:sldId xmlns:r="http://schemas.openxmlformats.org/officeDocument/2006/relationships" id="262" r:id="R2f3962c5b207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81ad2d89e4bc7" /><Relationship Type="http://schemas.openxmlformats.org/officeDocument/2006/relationships/slide" Target="/ppt/slides/slide1.xml" Id="Ref37711789484a34" /><Relationship Type="http://schemas.openxmlformats.org/officeDocument/2006/relationships/slide" Target="/ppt/slides/slide2.xml" Id="R03098f3c1eef46e3" /><Relationship Type="http://schemas.openxmlformats.org/officeDocument/2006/relationships/slide" Target="/ppt/slides/slide3.xml" Id="R888010fc8e2240dc" /><Relationship Type="http://schemas.openxmlformats.org/officeDocument/2006/relationships/slide" Target="/ppt/slides/slide4.xml" Id="R2dda759df5ca4eef" /><Relationship Type="http://schemas.openxmlformats.org/officeDocument/2006/relationships/slide" Target="/ppt/slides/slide5.xml" Id="Rc3c548d5602d43ec" /><Relationship Type="http://schemas.openxmlformats.org/officeDocument/2006/relationships/slide" Target="/ppt/slides/slide6.xml" Id="R0f291c7b73af4a75" /><Relationship Type="http://schemas.openxmlformats.org/officeDocument/2006/relationships/slide" Target="/ppt/slides/slide7.xml" Id="R2f3962c5b207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d50c1dff34a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48a1a0cc8415d" /><Relationship Type="http://schemas.openxmlformats.org/officeDocument/2006/relationships/theme" Target="/ppt/slideMasters/theme/theme1.xml" Id="Rf45cf79542a1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348a1a0cc841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3025b8a9b45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c2a9bf0894e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ad09f2e7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3d3a59e344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42517b05a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670d6f1e44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6dee332894c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KVIA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