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fc79581af41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f0c228bb44c66"/>
  </p:sldMasterIdLst>
  <p:sldIdLst>
    <p:sldId xmlns:r="http://schemas.openxmlformats.org/officeDocument/2006/relationships" id="256" r:id="Ra544ee58f1614ce3"/>
    <p:sldId xmlns:r="http://schemas.openxmlformats.org/officeDocument/2006/relationships" id="257" r:id="R4a9682b6c7554b55"/>
    <p:sldId xmlns:r="http://schemas.openxmlformats.org/officeDocument/2006/relationships" id="258" r:id="Rf379b50867944d5e"/>
    <p:sldId xmlns:r="http://schemas.openxmlformats.org/officeDocument/2006/relationships" id="259" r:id="Rb13c85156fe3483f"/>
    <p:sldId xmlns:r="http://schemas.openxmlformats.org/officeDocument/2006/relationships" id="260" r:id="R89cbf014d30a4e9f"/>
    <p:sldId xmlns:r="http://schemas.openxmlformats.org/officeDocument/2006/relationships" id="261" r:id="R9bb623453dab401a"/>
    <p:sldId xmlns:r="http://schemas.openxmlformats.org/officeDocument/2006/relationships" id="262" r:id="R093160e33054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f0c228bb44c66" /><Relationship Type="http://schemas.openxmlformats.org/officeDocument/2006/relationships/slide" Target="/ppt/slides/slide1.xml" Id="Ra544ee58f1614ce3" /><Relationship Type="http://schemas.openxmlformats.org/officeDocument/2006/relationships/slide" Target="/ppt/slides/slide2.xml" Id="R4a9682b6c7554b55" /><Relationship Type="http://schemas.openxmlformats.org/officeDocument/2006/relationships/slide" Target="/ppt/slides/slide3.xml" Id="Rf379b50867944d5e" /><Relationship Type="http://schemas.openxmlformats.org/officeDocument/2006/relationships/slide" Target="/ppt/slides/slide4.xml" Id="Rb13c85156fe3483f" /><Relationship Type="http://schemas.openxmlformats.org/officeDocument/2006/relationships/slide" Target="/ppt/slides/slide5.xml" Id="R89cbf014d30a4e9f" /><Relationship Type="http://schemas.openxmlformats.org/officeDocument/2006/relationships/slide" Target="/ppt/slides/slide6.xml" Id="R9bb623453dab401a" /><Relationship Type="http://schemas.openxmlformats.org/officeDocument/2006/relationships/slide" Target="/ppt/slides/slide7.xml" Id="R093160e33054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294f348f74e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10827534946ce" /><Relationship Type="http://schemas.openxmlformats.org/officeDocument/2006/relationships/theme" Target="/ppt/slideMasters/theme/theme1.xml" Id="R15ac4aac055d40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0108275349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7aaf614e74f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5b4cb0745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a4c9debd7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adcff3ad3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488b46a254a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bb9bac45141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b698885bf47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A.S.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A.S. KVIA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4 223 159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68 307 040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68 770 216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ANNE SIRI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Arnebråtveien 145B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