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5ac231d56a48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0f728f96bc4655"/>
  </p:sldMasterIdLst>
  <p:sldIdLst>
    <p:sldId xmlns:r="http://schemas.openxmlformats.org/officeDocument/2006/relationships" id="256" r:id="Re9099c25c8df41a9"/>
    <p:sldId xmlns:r="http://schemas.openxmlformats.org/officeDocument/2006/relationships" id="257" r:id="Rb01d8e7488504cb0"/>
    <p:sldId xmlns:r="http://schemas.openxmlformats.org/officeDocument/2006/relationships" id="258" r:id="Rc8b1de2e60ce49d1"/>
    <p:sldId xmlns:r="http://schemas.openxmlformats.org/officeDocument/2006/relationships" id="259" r:id="R3435d59c8fec4262"/>
    <p:sldId xmlns:r="http://schemas.openxmlformats.org/officeDocument/2006/relationships" id="260" r:id="R21a445c0157e4ad3"/>
    <p:sldId xmlns:r="http://schemas.openxmlformats.org/officeDocument/2006/relationships" id="261" r:id="R6f627f318df048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f728f96bc4655" /><Relationship Type="http://schemas.openxmlformats.org/officeDocument/2006/relationships/slide" Target="/ppt/slides/slide1.xml" Id="Re9099c25c8df41a9" /><Relationship Type="http://schemas.openxmlformats.org/officeDocument/2006/relationships/slide" Target="/ppt/slides/slide2.xml" Id="Rb01d8e7488504cb0" /><Relationship Type="http://schemas.openxmlformats.org/officeDocument/2006/relationships/slide" Target="/ppt/slides/slide3.xml" Id="Rc8b1de2e60ce49d1" /><Relationship Type="http://schemas.openxmlformats.org/officeDocument/2006/relationships/slide" Target="/ppt/slides/slide4.xml" Id="R3435d59c8fec4262" /><Relationship Type="http://schemas.openxmlformats.org/officeDocument/2006/relationships/slide" Target="/ppt/slides/slide5.xml" Id="R21a445c0157e4ad3" /><Relationship Type="http://schemas.openxmlformats.org/officeDocument/2006/relationships/slide" Target="/ppt/slides/slide6.xml" Id="R6f627f318df048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89ba3c50042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acf8b91324a3f" /><Relationship Type="http://schemas.openxmlformats.org/officeDocument/2006/relationships/theme" Target="/ppt/slideMasters/theme/theme1.xml" Id="R6a2819949ef544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0acf8b91324a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27ab2019e4c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b4b62903b4d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088f1122342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965c6d7e14e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26a8d47534d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3f570cf344a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A.S. KVIA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A.S.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A.S.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A.S.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A.S.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A.S.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Arnebråtveien 145B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921 876 815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A.S. KVIA HOLDING AS</a:t>
            </a:r>
          </a:p>
        </p:txBody>
      </p:sp>
    </p:spTree>
  </p:cSld>
  <p:clrMapOvr>
    <a:masterClrMapping xmlns:a="http://schemas.openxmlformats.org/drawingml/2006/main"/>
  </p:clrMapOvr>
</p:sld>
</file>